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1" d="100"/>
          <a:sy n="121" d="100"/>
        </p:scale>
        <p:origin x="-102" y="4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50769374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WRITING Publishing 3.6 Use a variety of presentation features, including print and script, fonts, graphics, to improve the clarity and coherence of their written work and to heighten its appeal and effectiveness for their audience.</a:t>
            </a:r>
          </a:p>
          <a:p>
            <a:pPr rtl="0">
              <a:spcBef>
                <a:spcPts val="0"/>
              </a:spcBef>
              <a:buNone/>
            </a:pPr>
            <a:r>
              <a:rPr lang="en"/>
              <a:t>MEDIA STUDIES Purpose and Audience 1.1 Explain how media texts are created to suit particular purposes and audiences. 3.1 Describe the topic, purpose, and audience for media texts they plan to create and identify significant challenges they may face in achieving their purpose.</a:t>
            </a:r>
          </a:p>
          <a:p>
            <a:pPr rtl="0">
              <a:spcBef>
                <a:spcPts val="0"/>
              </a:spcBef>
              <a:buNone/>
            </a:pPr>
            <a:r>
              <a:rPr lang="en"/>
              <a:t>Evaluating Texts 1.3 Evaluate how effectively information, ideas, themes, issues, and opinions are communicated in media texts, and decide whether the texts achieve their intended purpose</a:t>
            </a:r>
          </a:p>
          <a:p>
            <a:pPr rtl="0">
              <a:spcBef>
                <a:spcPts val="0"/>
              </a:spcBef>
              <a:buNone/>
            </a:pPr>
            <a:r>
              <a:rPr lang="en"/>
              <a:t>Critical Literacy 1.5 Identify the perspectives and/or biases evident in media texts, and comment on any questions they may raise about beliefs, values, identity, and power.</a:t>
            </a:r>
          </a:p>
          <a:p>
            <a:pPr rtl="0">
              <a:spcBef>
                <a:spcPts val="0"/>
              </a:spcBef>
              <a:buNone/>
            </a:pPr>
            <a:r>
              <a:rPr lang="en"/>
              <a:t>Form 2.1 Identify general and specific characteristics of a variety of media forms and explain how they shape content and create meaning.</a:t>
            </a:r>
          </a:p>
          <a:p>
            <a:pPr rtl="0">
              <a:spcBef>
                <a:spcPts val="0"/>
              </a:spcBef>
              <a:buNone/>
            </a:pPr>
            <a:r>
              <a:rPr lang="en"/>
              <a:t>Conventions and Techniques 3.3 Identify a variety of conventions and/or techniques appropriate to a medium form they plan to use, and explain how these will help communicate a specific aspect of their intended meaning effectively.</a:t>
            </a:r>
          </a:p>
          <a:p>
            <a:pPr rtl="0">
              <a:spcBef>
                <a:spcPts val="0"/>
              </a:spcBef>
              <a:buNone/>
            </a:pPr>
            <a:r>
              <a:rPr lang="en"/>
              <a:t>Producing Media Texts 3.4 Produce media texts for a variety of purposes and audiences, using appropriate forms, conventions, and techniques</a:t>
            </a:r>
          </a:p>
          <a:p>
            <a:pPr rtl="0">
              <a:spcBef>
                <a:spcPts val="0"/>
              </a:spcBef>
              <a:buNone/>
            </a:pPr>
            <a:r>
              <a:rPr lang="en"/>
              <a:t>Metacognition 4.1 Explain which of a variety of strategies they found most helpful in interpreting and creating media texts, then evaluate their strengths and weaknesses as media interpreters and producers to help identify the steps they can take to improve their skills</a:t>
            </a:r>
          </a:p>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1st time through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solidFill>
                  <a:schemeClr val="dk1"/>
                </a:solidFill>
              </a:rPr>
              <a:t>2nd time through: Discuss use of font, images, credibility and how these choices relate to target audience. What might these choices tell us about the producer?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p:nvPr/>
        </p:nvSpPr>
        <p:spPr>
          <a:xfrm>
            <a:off x="381000" y="3042000"/>
            <a:ext cx="2835275" cy="602456"/>
          </a:xfrm>
          <a:custGeom>
            <a:avLst/>
            <a:gdLst/>
            <a:ahLst/>
            <a:cxnLst/>
            <a:rect l="0" t="0" r="0" b="0"/>
            <a:pathLst>
              <a:path w="3572" h="1012" extrusionOk="0">
                <a:moveTo>
                  <a:pt x="1427" y="303"/>
                </a:moveTo>
                <a:lnTo>
                  <a:pt x="1427" y="303"/>
                </a:lnTo>
                <a:lnTo>
                  <a:pt x="1427" y="0"/>
                </a:lnTo>
                <a:lnTo>
                  <a:pt x="0" y="0"/>
                </a:lnTo>
                <a:lnTo>
                  <a:pt x="0" y="594"/>
                </a:lnTo>
                <a:lnTo>
                  <a:pt x="0" y="594"/>
                </a:lnTo>
                <a:lnTo>
                  <a:pt x="0" y="615"/>
                </a:lnTo>
                <a:lnTo>
                  <a:pt x="1" y="636"/>
                </a:lnTo>
                <a:lnTo>
                  <a:pt x="5" y="658"/>
                </a:lnTo>
                <a:lnTo>
                  <a:pt x="10" y="679"/>
                </a:lnTo>
                <a:lnTo>
                  <a:pt x="16" y="698"/>
                </a:lnTo>
                <a:lnTo>
                  <a:pt x="23" y="718"/>
                </a:lnTo>
                <a:lnTo>
                  <a:pt x="31" y="738"/>
                </a:lnTo>
                <a:lnTo>
                  <a:pt x="39" y="757"/>
                </a:lnTo>
                <a:lnTo>
                  <a:pt x="49" y="775"/>
                </a:lnTo>
                <a:lnTo>
                  <a:pt x="60" y="793"/>
                </a:lnTo>
                <a:lnTo>
                  <a:pt x="73" y="811"/>
                </a:lnTo>
                <a:lnTo>
                  <a:pt x="86" y="827"/>
                </a:lnTo>
                <a:lnTo>
                  <a:pt x="99" y="844"/>
                </a:lnTo>
                <a:lnTo>
                  <a:pt x="114" y="860"/>
                </a:lnTo>
                <a:lnTo>
                  <a:pt x="130" y="875"/>
                </a:lnTo>
                <a:lnTo>
                  <a:pt x="147" y="889"/>
                </a:lnTo>
                <a:lnTo>
                  <a:pt x="165" y="902"/>
                </a:lnTo>
                <a:lnTo>
                  <a:pt x="183" y="917"/>
                </a:lnTo>
                <a:lnTo>
                  <a:pt x="202" y="929"/>
                </a:lnTo>
                <a:lnTo>
                  <a:pt x="222" y="940"/>
                </a:lnTo>
                <a:lnTo>
                  <a:pt x="243" y="951"/>
                </a:lnTo>
                <a:lnTo>
                  <a:pt x="264" y="961"/>
                </a:lnTo>
                <a:lnTo>
                  <a:pt x="285" y="971"/>
                </a:lnTo>
                <a:lnTo>
                  <a:pt x="308" y="979"/>
                </a:lnTo>
                <a:lnTo>
                  <a:pt x="331" y="986"/>
                </a:lnTo>
                <a:lnTo>
                  <a:pt x="354" y="992"/>
                </a:lnTo>
                <a:lnTo>
                  <a:pt x="378" y="999"/>
                </a:lnTo>
                <a:lnTo>
                  <a:pt x="403" y="1004"/>
                </a:lnTo>
                <a:lnTo>
                  <a:pt x="427" y="1007"/>
                </a:lnTo>
                <a:lnTo>
                  <a:pt x="454" y="1010"/>
                </a:lnTo>
                <a:lnTo>
                  <a:pt x="478" y="1012"/>
                </a:lnTo>
                <a:lnTo>
                  <a:pt x="504" y="1012"/>
                </a:lnTo>
                <a:lnTo>
                  <a:pt x="3572" y="1012"/>
                </a:lnTo>
                <a:lnTo>
                  <a:pt x="3572" y="760"/>
                </a:lnTo>
                <a:lnTo>
                  <a:pt x="1882" y="760"/>
                </a:lnTo>
                <a:lnTo>
                  <a:pt x="1882" y="760"/>
                </a:lnTo>
                <a:lnTo>
                  <a:pt x="1859" y="759"/>
                </a:lnTo>
                <a:lnTo>
                  <a:pt x="1836" y="757"/>
                </a:lnTo>
                <a:lnTo>
                  <a:pt x="1814" y="754"/>
                </a:lnTo>
                <a:lnTo>
                  <a:pt x="1791" y="751"/>
                </a:lnTo>
                <a:lnTo>
                  <a:pt x="1768" y="746"/>
                </a:lnTo>
                <a:lnTo>
                  <a:pt x="1747" y="739"/>
                </a:lnTo>
                <a:lnTo>
                  <a:pt x="1725" y="733"/>
                </a:lnTo>
                <a:lnTo>
                  <a:pt x="1704" y="724"/>
                </a:lnTo>
                <a:lnTo>
                  <a:pt x="1685" y="715"/>
                </a:lnTo>
                <a:lnTo>
                  <a:pt x="1665" y="705"/>
                </a:lnTo>
                <a:lnTo>
                  <a:pt x="1645" y="693"/>
                </a:lnTo>
                <a:lnTo>
                  <a:pt x="1627" y="682"/>
                </a:lnTo>
                <a:lnTo>
                  <a:pt x="1609" y="669"/>
                </a:lnTo>
                <a:lnTo>
                  <a:pt x="1592" y="656"/>
                </a:lnTo>
                <a:lnTo>
                  <a:pt x="1575" y="641"/>
                </a:lnTo>
                <a:lnTo>
                  <a:pt x="1560" y="627"/>
                </a:lnTo>
                <a:lnTo>
                  <a:pt x="1544" y="610"/>
                </a:lnTo>
                <a:lnTo>
                  <a:pt x="1529" y="594"/>
                </a:lnTo>
                <a:lnTo>
                  <a:pt x="1516" y="576"/>
                </a:lnTo>
                <a:lnTo>
                  <a:pt x="1503" y="558"/>
                </a:lnTo>
                <a:lnTo>
                  <a:pt x="1492" y="540"/>
                </a:lnTo>
                <a:lnTo>
                  <a:pt x="1480" y="520"/>
                </a:lnTo>
                <a:lnTo>
                  <a:pt x="1471" y="501"/>
                </a:lnTo>
                <a:lnTo>
                  <a:pt x="1463" y="481"/>
                </a:lnTo>
                <a:lnTo>
                  <a:pt x="1454" y="460"/>
                </a:lnTo>
                <a:lnTo>
                  <a:pt x="1446" y="439"/>
                </a:lnTo>
                <a:lnTo>
                  <a:pt x="1440" y="418"/>
                </a:lnTo>
                <a:lnTo>
                  <a:pt x="1435" y="395"/>
                </a:lnTo>
                <a:lnTo>
                  <a:pt x="1432" y="372"/>
                </a:lnTo>
                <a:lnTo>
                  <a:pt x="1428" y="349"/>
                </a:lnTo>
                <a:lnTo>
                  <a:pt x="1427" y="326"/>
                </a:lnTo>
                <a:lnTo>
                  <a:pt x="1427" y="303"/>
                </a:lnTo>
                <a:lnTo>
                  <a:pt x="1427" y="303"/>
                </a:lnTo>
                <a:close/>
              </a:path>
            </a:pathLst>
          </a:custGeom>
          <a:solidFill>
            <a:schemeClr val="accent2"/>
          </a:solidFill>
          <a:ln>
            <a:noFill/>
          </a:ln>
        </p:spPr>
        <p:txBody>
          <a:bodyPr lIns="91425" tIns="45700" rIns="91425" bIns="45700" anchor="t" anchorCtr="0">
            <a:noAutofit/>
          </a:bodyPr>
          <a:lstStyle/>
          <a:p>
            <a:pPr>
              <a:spcBef>
                <a:spcPts val="0"/>
              </a:spcBef>
              <a:buNone/>
            </a:pPr>
            <a:endParaRPr/>
          </a:p>
        </p:txBody>
      </p:sp>
      <p:sp>
        <p:nvSpPr>
          <p:cNvPr id="9" name="Shape 9"/>
          <p:cNvSpPr/>
          <p:nvPr/>
        </p:nvSpPr>
        <p:spPr>
          <a:xfrm>
            <a:off x="6781800" y="3494438"/>
            <a:ext cx="1903412" cy="552450"/>
          </a:xfrm>
          <a:custGeom>
            <a:avLst/>
            <a:gdLst/>
            <a:ahLst/>
            <a:cxnLst/>
            <a:rect l="0" t="0" r="0" b="0"/>
            <a:pathLst>
              <a:path w="2398" h="927" extrusionOk="0">
                <a:moveTo>
                  <a:pt x="971" y="708"/>
                </a:moveTo>
                <a:lnTo>
                  <a:pt x="971" y="708"/>
                </a:lnTo>
                <a:lnTo>
                  <a:pt x="971" y="927"/>
                </a:lnTo>
                <a:lnTo>
                  <a:pt x="2398" y="927"/>
                </a:lnTo>
                <a:lnTo>
                  <a:pt x="2398" y="418"/>
                </a:lnTo>
                <a:lnTo>
                  <a:pt x="2398" y="418"/>
                </a:lnTo>
                <a:lnTo>
                  <a:pt x="2398" y="395"/>
                </a:lnTo>
                <a:lnTo>
                  <a:pt x="2395" y="374"/>
                </a:lnTo>
                <a:lnTo>
                  <a:pt x="2392" y="354"/>
                </a:lnTo>
                <a:lnTo>
                  <a:pt x="2389" y="333"/>
                </a:lnTo>
                <a:lnTo>
                  <a:pt x="2382" y="313"/>
                </a:lnTo>
                <a:lnTo>
                  <a:pt x="2375" y="294"/>
                </a:lnTo>
                <a:lnTo>
                  <a:pt x="2367" y="274"/>
                </a:lnTo>
                <a:lnTo>
                  <a:pt x="2359" y="254"/>
                </a:lnTo>
                <a:lnTo>
                  <a:pt x="2348" y="236"/>
                </a:lnTo>
                <a:lnTo>
                  <a:pt x="2338" y="219"/>
                </a:lnTo>
                <a:lnTo>
                  <a:pt x="2325" y="201"/>
                </a:lnTo>
                <a:lnTo>
                  <a:pt x="2312" y="184"/>
                </a:lnTo>
                <a:lnTo>
                  <a:pt x="2299" y="168"/>
                </a:lnTo>
                <a:lnTo>
                  <a:pt x="2282" y="152"/>
                </a:lnTo>
                <a:lnTo>
                  <a:pt x="2268" y="137"/>
                </a:lnTo>
                <a:lnTo>
                  <a:pt x="2250" y="122"/>
                </a:lnTo>
                <a:lnTo>
                  <a:pt x="2233" y="108"/>
                </a:lnTo>
                <a:lnTo>
                  <a:pt x="2214" y="94"/>
                </a:lnTo>
                <a:lnTo>
                  <a:pt x="2196" y="83"/>
                </a:lnTo>
                <a:lnTo>
                  <a:pt x="2176" y="70"/>
                </a:lnTo>
                <a:lnTo>
                  <a:pt x="2155" y="60"/>
                </a:lnTo>
                <a:lnTo>
                  <a:pt x="2134" y="50"/>
                </a:lnTo>
                <a:lnTo>
                  <a:pt x="2113" y="41"/>
                </a:lnTo>
                <a:lnTo>
                  <a:pt x="2090" y="32"/>
                </a:lnTo>
                <a:lnTo>
                  <a:pt x="2067" y="24"/>
                </a:lnTo>
                <a:lnTo>
                  <a:pt x="2044" y="18"/>
                </a:lnTo>
                <a:lnTo>
                  <a:pt x="2020" y="13"/>
                </a:lnTo>
                <a:lnTo>
                  <a:pt x="1995" y="8"/>
                </a:lnTo>
                <a:lnTo>
                  <a:pt x="1971" y="5"/>
                </a:lnTo>
                <a:lnTo>
                  <a:pt x="1944" y="1"/>
                </a:lnTo>
                <a:lnTo>
                  <a:pt x="1920" y="0"/>
                </a:lnTo>
                <a:lnTo>
                  <a:pt x="1894" y="0"/>
                </a:lnTo>
                <a:lnTo>
                  <a:pt x="0" y="0"/>
                </a:lnTo>
                <a:lnTo>
                  <a:pt x="0" y="251"/>
                </a:lnTo>
                <a:lnTo>
                  <a:pt x="514" y="251"/>
                </a:lnTo>
                <a:lnTo>
                  <a:pt x="514" y="251"/>
                </a:lnTo>
                <a:lnTo>
                  <a:pt x="539" y="251"/>
                </a:lnTo>
                <a:lnTo>
                  <a:pt x="562" y="254"/>
                </a:lnTo>
                <a:lnTo>
                  <a:pt x="585" y="256"/>
                </a:lnTo>
                <a:lnTo>
                  <a:pt x="607" y="261"/>
                </a:lnTo>
                <a:lnTo>
                  <a:pt x="629" y="266"/>
                </a:lnTo>
                <a:lnTo>
                  <a:pt x="651" y="272"/>
                </a:lnTo>
                <a:lnTo>
                  <a:pt x="673" y="279"/>
                </a:lnTo>
                <a:lnTo>
                  <a:pt x="692" y="287"/>
                </a:lnTo>
                <a:lnTo>
                  <a:pt x="713" y="297"/>
                </a:lnTo>
                <a:lnTo>
                  <a:pt x="733" y="307"/>
                </a:lnTo>
                <a:lnTo>
                  <a:pt x="753" y="318"/>
                </a:lnTo>
                <a:lnTo>
                  <a:pt x="771" y="330"/>
                </a:lnTo>
                <a:lnTo>
                  <a:pt x="789" y="343"/>
                </a:lnTo>
                <a:lnTo>
                  <a:pt x="805" y="356"/>
                </a:lnTo>
                <a:lnTo>
                  <a:pt x="823" y="370"/>
                </a:lnTo>
                <a:lnTo>
                  <a:pt x="838" y="385"/>
                </a:lnTo>
                <a:lnTo>
                  <a:pt x="854" y="401"/>
                </a:lnTo>
                <a:lnTo>
                  <a:pt x="867" y="418"/>
                </a:lnTo>
                <a:lnTo>
                  <a:pt x="882" y="434"/>
                </a:lnTo>
                <a:lnTo>
                  <a:pt x="893" y="452"/>
                </a:lnTo>
                <a:lnTo>
                  <a:pt x="906" y="472"/>
                </a:lnTo>
                <a:lnTo>
                  <a:pt x="918" y="491"/>
                </a:lnTo>
                <a:lnTo>
                  <a:pt x="927" y="511"/>
                </a:lnTo>
                <a:lnTo>
                  <a:pt x="936" y="530"/>
                </a:lnTo>
                <a:lnTo>
                  <a:pt x="944" y="552"/>
                </a:lnTo>
                <a:lnTo>
                  <a:pt x="952" y="573"/>
                </a:lnTo>
                <a:lnTo>
                  <a:pt x="957" y="594"/>
                </a:lnTo>
                <a:lnTo>
                  <a:pt x="963" y="617"/>
                </a:lnTo>
                <a:lnTo>
                  <a:pt x="967" y="638"/>
                </a:lnTo>
                <a:lnTo>
                  <a:pt x="970" y="661"/>
                </a:lnTo>
                <a:lnTo>
                  <a:pt x="971" y="685"/>
                </a:lnTo>
                <a:lnTo>
                  <a:pt x="971" y="708"/>
                </a:lnTo>
                <a:lnTo>
                  <a:pt x="971" y="708"/>
                </a:lnTo>
                <a:close/>
              </a:path>
            </a:pathLst>
          </a:custGeom>
          <a:solidFill>
            <a:schemeClr val="accent4"/>
          </a:solidFill>
          <a:ln>
            <a:noFill/>
          </a:ln>
        </p:spPr>
        <p:txBody>
          <a:bodyPr lIns="91425" tIns="45700" rIns="91425" bIns="45700" anchor="t" anchorCtr="0">
            <a:noAutofit/>
          </a:bodyPr>
          <a:lstStyle/>
          <a:p>
            <a:pPr>
              <a:spcBef>
                <a:spcPts val="0"/>
              </a:spcBef>
              <a:buNone/>
            </a:pPr>
            <a:endParaRPr/>
          </a:p>
        </p:txBody>
      </p:sp>
      <p:sp>
        <p:nvSpPr>
          <p:cNvPr id="10" name="Shape 10"/>
          <p:cNvSpPr/>
          <p:nvPr/>
        </p:nvSpPr>
        <p:spPr>
          <a:xfrm>
            <a:off x="381000" y="0"/>
            <a:ext cx="1136699" cy="2971799"/>
          </a:xfrm>
          <a:prstGeom prst="rect">
            <a:avLst/>
          </a:prstGeom>
          <a:solidFill>
            <a:schemeClr val="accent3"/>
          </a:solidFill>
          <a:ln>
            <a:noFill/>
          </a:ln>
        </p:spPr>
        <p:txBody>
          <a:bodyPr lIns="91425" tIns="45700" rIns="91425" bIns="45700" anchor="t" anchorCtr="0">
            <a:noAutofit/>
          </a:bodyPr>
          <a:lstStyle/>
          <a:p>
            <a:pPr>
              <a:spcBef>
                <a:spcPts val="0"/>
              </a:spcBef>
              <a:buNone/>
            </a:pPr>
            <a:endParaRPr/>
          </a:p>
        </p:txBody>
      </p:sp>
      <p:sp>
        <p:nvSpPr>
          <p:cNvPr id="11" name="Shape 11"/>
          <p:cNvSpPr/>
          <p:nvPr/>
        </p:nvSpPr>
        <p:spPr>
          <a:xfrm>
            <a:off x="3268663" y="3494438"/>
            <a:ext cx="1700099" cy="150000"/>
          </a:xfrm>
          <a:prstGeom prst="rect">
            <a:avLst/>
          </a:prstGeom>
          <a:solidFill>
            <a:schemeClr val="accent3"/>
          </a:solidFill>
          <a:ln>
            <a:noFill/>
          </a:ln>
        </p:spPr>
        <p:txBody>
          <a:bodyPr lIns="91425" tIns="45700" rIns="91425" bIns="45700" anchor="t" anchorCtr="0">
            <a:noAutofit/>
          </a:bodyPr>
          <a:lstStyle/>
          <a:p>
            <a:pPr>
              <a:spcBef>
                <a:spcPts val="0"/>
              </a:spcBef>
              <a:buNone/>
            </a:pPr>
            <a:endParaRPr/>
          </a:p>
        </p:txBody>
      </p:sp>
      <p:sp>
        <p:nvSpPr>
          <p:cNvPr id="12" name="Shape 12"/>
          <p:cNvSpPr/>
          <p:nvPr/>
        </p:nvSpPr>
        <p:spPr>
          <a:xfrm>
            <a:off x="5021262" y="3494438"/>
            <a:ext cx="1684199" cy="150000"/>
          </a:xfrm>
          <a:prstGeom prst="rect">
            <a:avLst/>
          </a:prstGeom>
          <a:solidFill>
            <a:schemeClr val="lt2"/>
          </a:solidFill>
          <a:ln>
            <a:noFill/>
          </a:ln>
        </p:spPr>
        <p:txBody>
          <a:bodyPr lIns="91425" tIns="45700" rIns="91425" bIns="45700" anchor="t" anchorCtr="0">
            <a:noAutofit/>
          </a:bodyPr>
          <a:lstStyle/>
          <a:p>
            <a:pPr>
              <a:spcBef>
                <a:spcPts val="0"/>
              </a:spcBef>
              <a:buNone/>
            </a:pPr>
            <a:endParaRPr/>
          </a:p>
        </p:txBody>
      </p:sp>
      <p:sp>
        <p:nvSpPr>
          <p:cNvPr id="13" name="Shape 13"/>
          <p:cNvSpPr/>
          <p:nvPr/>
        </p:nvSpPr>
        <p:spPr>
          <a:xfrm>
            <a:off x="7546975" y="4087369"/>
            <a:ext cx="1139824" cy="1057275"/>
          </a:xfrm>
          <a:custGeom>
            <a:avLst/>
            <a:gdLst/>
            <a:ahLst/>
            <a:cxnLst/>
            <a:rect l="0" t="0" r="0" b="0"/>
            <a:pathLst>
              <a:path w="1437" h="1776" extrusionOk="0">
                <a:moveTo>
                  <a:pt x="1435" y="1776"/>
                </a:moveTo>
                <a:lnTo>
                  <a:pt x="0" y="1776"/>
                </a:lnTo>
                <a:lnTo>
                  <a:pt x="2" y="0"/>
                </a:lnTo>
                <a:lnTo>
                  <a:pt x="1437" y="0"/>
                </a:lnTo>
                <a:lnTo>
                  <a:pt x="1435" y="1776"/>
                </a:lnTo>
                <a:close/>
              </a:path>
            </a:pathLst>
          </a:custGeom>
          <a:solidFill>
            <a:schemeClr val="lt2"/>
          </a:solidFill>
          <a:ln>
            <a:noFill/>
          </a:ln>
        </p:spPr>
        <p:txBody>
          <a:bodyPr lIns="91425" tIns="45700" rIns="91425" bIns="45700" anchor="t" anchorCtr="0">
            <a:noAutofit/>
          </a:bodyPr>
          <a:lstStyle/>
          <a:p>
            <a:pPr>
              <a:spcBef>
                <a:spcPts val="0"/>
              </a:spcBef>
              <a:buNone/>
            </a:pPr>
            <a:endParaRPr/>
          </a:p>
        </p:txBody>
      </p:sp>
      <p:sp>
        <p:nvSpPr>
          <p:cNvPr id="14" name="Shape 14"/>
          <p:cNvSpPr txBox="1">
            <a:spLocks noGrp="1"/>
          </p:cNvSpPr>
          <p:nvPr>
            <p:ph type="ctrTitle"/>
          </p:nvPr>
        </p:nvSpPr>
        <p:spPr>
          <a:xfrm>
            <a:off x="2220060" y="2187175"/>
            <a:ext cx="4710000" cy="1238099"/>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5" name="Shape 15"/>
          <p:cNvSpPr txBox="1">
            <a:spLocks noGrp="1"/>
          </p:cNvSpPr>
          <p:nvPr>
            <p:ph type="subTitle" idx="1"/>
          </p:nvPr>
        </p:nvSpPr>
        <p:spPr>
          <a:xfrm>
            <a:off x="2220060" y="3731180"/>
            <a:ext cx="4710000" cy="663600"/>
          </a:xfrm>
          <a:prstGeom prst="rect">
            <a:avLst/>
          </a:prstGeom>
        </p:spPr>
        <p:txBody>
          <a:bodyPr lIns="91425" tIns="91425" rIns="91425" bIns="91425" anchor="t" anchorCtr="0"/>
          <a:lstStyle>
            <a:lvl1pPr algn="ctr">
              <a:spcBef>
                <a:spcPts val="0"/>
              </a:spcBef>
              <a:buSzPct val="100000"/>
              <a:buNone/>
              <a:defRPr sz="2400"/>
            </a:lvl1pPr>
            <a:lvl2pPr algn="ctr">
              <a:spcBef>
                <a:spcPts val="0"/>
              </a:spcBef>
              <a:buNone/>
              <a:defRPr/>
            </a:lvl2pPr>
            <a:lvl3pPr algn="ctr">
              <a:spcBef>
                <a:spcPts val="0"/>
              </a:spcBef>
              <a:buNone/>
              <a:defRPr/>
            </a:lvl3pPr>
            <a:lvl4pPr algn="ctr">
              <a:spcBef>
                <a:spcPts val="0"/>
              </a:spcBef>
              <a:buSzPct val="100000"/>
              <a:buNone/>
              <a:defRPr sz="2400"/>
            </a:lvl4pPr>
            <a:lvl5pPr algn="ctr">
              <a:spcBef>
                <a:spcPts val="0"/>
              </a:spcBef>
              <a:buSzPct val="100000"/>
              <a:buNone/>
              <a:defRPr sz="2400"/>
            </a:lvl5pPr>
            <a:lvl6pPr algn="ctr">
              <a:spcBef>
                <a:spcPts val="0"/>
              </a:spcBef>
              <a:buSzPct val="100000"/>
              <a:buNone/>
              <a:defRPr sz="2400"/>
            </a:lvl6pPr>
            <a:lvl7pPr algn="ctr">
              <a:spcBef>
                <a:spcPts val="0"/>
              </a:spcBef>
              <a:buSzPct val="100000"/>
              <a:buNone/>
              <a:defRPr sz="2400"/>
            </a:lvl7pPr>
            <a:lvl8pPr algn="ctr">
              <a:spcBef>
                <a:spcPts val="0"/>
              </a:spcBef>
              <a:buSzPct val="100000"/>
              <a:buNone/>
              <a:defRPr sz="2400"/>
            </a:lvl8pPr>
            <a:lvl9pPr algn="ctr">
              <a:spcBef>
                <a:spcPts val="0"/>
              </a:spcBef>
              <a:buSzPct val="100000"/>
              <a:buNone/>
              <a:defRPr sz="2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p:nvPr/>
        </p:nvSpPr>
        <p:spPr>
          <a:xfrm>
            <a:off x="152401" y="1028700"/>
            <a:ext cx="2208212" cy="2387203"/>
          </a:xfrm>
          <a:custGeom>
            <a:avLst/>
            <a:gdLst/>
            <a:ahLst/>
            <a:cxnLst/>
            <a:rect l="0" t="0" r="0" b="0"/>
            <a:pathLst>
              <a:path w="2782" h="4010" extrusionOk="0">
                <a:moveTo>
                  <a:pt x="635" y="719"/>
                </a:moveTo>
                <a:lnTo>
                  <a:pt x="635" y="719"/>
                </a:lnTo>
                <a:lnTo>
                  <a:pt x="635" y="4010"/>
                </a:lnTo>
                <a:lnTo>
                  <a:pt x="0" y="4010"/>
                </a:lnTo>
                <a:lnTo>
                  <a:pt x="0" y="418"/>
                </a:lnTo>
                <a:lnTo>
                  <a:pt x="0" y="418"/>
                </a:lnTo>
                <a:lnTo>
                  <a:pt x="0" y="397"/>
                </a:lnTo>
                <a:lnTo>
                  <a:pt x="2" y="376"/>
                </a:lnTo>
                <a:lnTo>
                  <a:pt x="5" y="355"/>
                </a:lnTo>
                <a:lnTo>
                  <a:pt x="10" y="333"/>
                </a:lnTo>
                <a:lnTo>
                  <a:pt x="15" y="314"/>
                </a:lnTo>
                <a:lnTo>
                  <a:pt x="21" y="294"/>
                </a:lnTo>
                <a:lnTo>
                  <a:pt x="29" y="275"/>
                </a:lnTo>
                <a:lnTo>
                  <a:pt x="39" y="255"/>
                </a:lnTo>
                <a:lnTo>
                  <a:pt x="49" y="237"/>
                </a:lnTo>
                <a:lnTo>
                  <a:pt x="60" y="219"/>
                </a:lnTo>
                <a:lnTo>
                  <a:pt x="72" y="201"/>
                </a:lnTo>
                <a:lnTo>
                  <a:pt x="85" y="185"/>
                </a:lnTo>
                <a:lnTo>
                  <a:pt x="100" y="169"/>
                </a:lnTo>
                <a:lnTo>
                  <a:pt x="114" y="152"/>
                </a:lnTo>
                <a:lnTo>
                  <a:pt x="131" y="137"/>
                </a:lnTo>
                <a:lnTo>
                  <a:pt x="147" y="123"/>
                </a:lnTo>
                <a:lnTo>
                  <a:pt x="165" y="110"/>
                </a:lnTo>
                <a:lnTo>
                  <a:pt x="183" y="97"/>
                </a:lnTo>
                <a:lnTo>
                  <a:pt x="202" y="84"/>
                </a:lnTo>
                <a:lnTo>
                  <a:pt x="222" y="72"/>
                </a:lnTo>
                <a:lnTo>
                  <a:pt x="242" y="61"/>
                </a:lnTo>
                <a:lnTo>
                  <a:pt x="263" y="51"/>
                </a:lnTo>
                <a:lnTo>
                  <a:pt x="286" y="41"/>
                </a:lnTo>
                <a:lnTo>
                  <a:pt x="307" y="33"/>
                </a:lnTo>
                <a:lnTo>
                  <a:pt x="330" y="26"/>
                </a:lnTo>
                <a:lnTo>
                  <a:pt x="354" y="20"/>
                </a:lnTo>
                <a:lnTo>
                  <a:pt x="379" y="13"/>
                </a:lnTo>
                <a:lnTo>
                  <a:pt x="403" y="9"/>
                </a:lnTo>
                <a:lnTo>
                  <a:pt x="428" y="5"/>
                </a:lnTo>
                <a:lnTo>
                  <a:pt x="452" y="4"/>
                </a:lnTo>
                <a:lnTo>
                  <a:pt x="478" y="2"/>
                </a:lnTo>
                <a:lnTo>
                  <a:pt x="504" y="0"/>
                </a:lnTo>
                <a:lnTo>
                  <a:pt x="2782" y="0"/>
                </a:lnTo>
                <a:lnTo>
                  <a:pt x="2782" y="263"/>
                </a:lnTo>
                <a:lnTo>
                  <a:pt x="1092" y="263"/>
                </a:lnTo>
                <a:lnTo>
                  <a:pt x="1092" y="263"/>
                </a:lnTo>
                <a:lnTo>
                  <a:pt x="1069" y="263"/>
                </a:lnTo>
                <a:lnTo>
                  <a:pt x="1045" y="265"/>
                </a:lnTo>
                <a:lnTo>
                  <a:pt x="1022" y="268"/>
                </a:lnTo>
                <a:lnTo>
                  <a:pt x="1001" y="271"/>
                </a:lnTo>
                <a:lnTo>
                  <a:pt x="978" y="276"/>
                </a:lnTo>
                <a:lnTo>
                  <a:pt x="957" y="283"/>
                </a:lnTo>
                <a:lnTo>
                  <a:pt x="935" y="291"/>
                </a:lnTo>
                <a:lnTo>
                  <a:pt x="914" y="299"/>
                </a:lnTo>
                <a:lnTo>
                  <a:pt x="895" y="307"/>
                </a:lnTo>
                <a:lnTo>
                  <a:pt x="875" y="317"/>
                </a:lnTo>
                <a:lnTo>
                  <a:pt x="855" y="329"/>
                </a:lnTo>
                <a:lnTo>
                  <a:pt x="838" y="340"/>
                </a:lnTo>
                <a:lnTo>
                  <a:pt x="820" y="353"/>
                </a:lnTo>
                <a:lnTo>
                  <a:pt x="802" y="368"/>
                </a:lnTo>
                <a:lnTo>
                  <a:pt x="785" y="381"/>
                </a:lnTo>
                <a:lnTo>
                  <a:pt x="769" y="397"/>
                </a:lnTo>
                <a:lnTo>
                  <a:pt x="754" y="412"/>
                </a:lnTo>
                <a:lnTo>
                  <a:pt x="740" y="428"/>
                </a:lnTo>
                <a:lnTo>
                  <a:pt x="727" y="446"/>
                </a:lnTo>
                <a:lnTo>
                  <a:pt x="713" y="464"/>
                </a:lnTo>
                <a:lnTo>
                  <a:pt x="702" y="482"/>
                </a:lnTo>
                <a:lnTo>
                  <a:pt x="691" y="502"/>
                </a:lnTo>
                <a:lnTo>
                  <a:pt x="681" y="521"/>
                </a:lnTo>
                <a:lnTo>
                  <a:pt x="671" y="542"/>
                </a:lnTo>
                <a:lnTo>
                  <a:pt x="663" y="562"/>
                </a:lnTo>
                <a:lnTo>
                  <a:pt x="656" y="583"/>
                </a:lnTo>
                <a:lnTo>
                  <a:pt x="650" y="606"/>
                </a:lnTo>
                <a:lnTo>
                  <a:pt x="645" y="627"/>
                </a:lnTo>
                <a:lnTo>
                  <a:pt x="640" y="650"/>
                </a:lnTo>
                <a:lnTo>
                  <a:pt x="638" y="673"/>
                </a:lnTo>
                <a:lnTo>
                  <a:pt x="637" y="696"/>
                </a:lnTo>
                <a:lnTo>
                  <a:pt x="635" y="719"/>
                </a:lnTo>
                <a:lnTo>
                  <a:pt x="635" y="719"/>
                </a:lnTo>
                <a:close/>
              </a:path>
            </a:pathLst>
          </a:custGeom>
          <a:solidFill>
            <a:schemeClr val="lt2"/>
          </a:solidFill>
          <a:ln>
            <a:noFill/>
          </a:ln>
        </p:spPr>
        <p:txBody>
          <a:bodyPr lIns="91425" tIns="45700" rIns="91425" bIns="45700" anchor="t" anchorCtr="0">
            <a:noAutofit/>
          </a:bodyPr>
          <a:lstStyle/>
          <a:p>
            <a:pPr>
              <a:spcBef>
                <a:spcPts val="0"/>
              </a:spcBef>
              <a:buNone/>
            </a:pPr>
            <a:endParaRPr/>
          </a:p>
        </p:txBody>
      </p:sp>
      <p:sp>
        <p:nvSpPr>
          <p:cNvPr id="18" name="Shape 18"/>
          <p:cNvSpPr/>
          <p:nvPr/>
        </p:nvSpPr>
        <p:spPr>
          <a:xfrm>
            <a:off x="152401" y="3481387"/>
            <a:ext cx="498599" cy="1662000"/>
          </a:xfrm>
          <a:prstGeom prst="rect">
            <a:avLst/>
          </a:prstGeom>
          <a:solidFill>
            <a:schemeClr val="accent3"/>
          </a:solidFill>
          <a:ln>
            <a:noFill/>
          </a:ln>
        </p:spPr>
        <p:txBody>
          <a:bodyPr lIns="91425" tIns="45700" rIns="91425" bIns="45700" anchor="t" anchorCtr="0">
            <a:noAutofit/>
          </a:bodyPr>
          <a:lstStyle/>
          <a:p>
            <a:pPr>
              <a:spcBef>
                <a:spcPts val="0"/>
              </a:spcBef>
              <a:buNone/>
            </a:pPr>
            <a:endParaRPr/>
          </a:p>
        </p:txBody>
      </p:sp>
      <p:sp>
        <p:nvSpPr>
          <p:cNvPr id="19" name="Shape 19"/>
          <p:cNvSpPr/>
          <p:nvPr/>
        </p:nvSpPr>
        <p:spPr>
          <a:xfrm>
            <a:off x="2413000" y="1028700"/>
            <a:ext cx="2432099" cy="156000"/>
          </a:xfrm>
          <a:prstGeom prst="rect">
            <a:avLst/>
          </a:prstGeom>
          <a:solidFill>
            <a:schemeClr val="accent3"/>
          </a:solidFill>
          <a:ln>
            <a:noFill/>
          </a:ln>
        </p:spPr>
        <p:txBody>
          <a:bodyPr lIns="91425" tIns="45700" rIns="91425" bIns="45700" anchor="t" anchorCtr="0">
            <a:noAutofit/>
          </a:bodyPr>
          <a:lstStyle/>
          <a:p>
            <a:pPr>
              <a:spcBef>
                <a:spcPts val="0"/>
              </a:spcBef>
              <a:buNone/>
            </a:pPr>
            <a:endParaRPr/>
          </a:p>
        </p:txBody>
      </p:sp>
      <p:sp>
        <p:nvSpPr>
          <p:cNvPr id="20" name="Shape 20"/>
          <p:cNvSpPr/>
          <p:nvPr/>
        </p:nvSpPr>
        <p:spPr>
          <a:xfrm>
            <a:off x="4911726" y="1028700"/>
            <a:ext cx="1965299" cy="156000"/>
          </a:xfrm>
          <a:prstGeom prst="rect">
            <a:avLst/>
          </a:prstGeom>
          <a:solidFill>
            <a:srgbClr val="E3BC6D"/>
          </a:solidFill>
          <a:ln>
            <a:noFill/>
          </a:ln>
        </p:spPr>
        <p:txBody>
          <a:bodyPr lIns="91425" tIns="45700" rIns="91425" bIns="45700" anchor="t" anchorCtr="0">
            <a:noAutofit/>
          </a:bodyPr>
          <a:lstStyle/>
          <a:p>
            <a:pPr>
              <a:spcBef>
                <a:spcPts val="0"/>
              </a:spcBef>
              <a:buNone/>
            </a:pPr>
            <a:endParaRPr/>
          </a:p>
        </p:txBody>
      </p:sp>
      <p:sp>
        <p:nvSpPr>
          <p:cNvPr id="21" name="Shape 21"/>
          <p:cNvSpPr/>
          <p:nvPr/>
        </p:nvSpPr>
        <p:spPr>
          <a:xfrm>
            <a:off x="6943725" y="1028700"/>
            <a:ext cx="2200199" cy="156000"/>
          </a:xfrm>
          <a:prstGeom prst="rect">
            <a:avLst/>
          </a:prstGeom>
          <a:solidFill>
            <a:schemeClr val="accent4"/>
          </a:solidFill>
          <a:ln>
            <a:noFill/>
          </a:ln>
        </p:spPr>
        <p:txBody>
          <a:bodyPr lIns="91425" tIns="45700" rIns="91425" bIns="45700" anchor="t" anchorCtr="0">
            <a:noAutofit/>
          </a:bodyPr>
          <a:lstStyle/>
          <a:p>
            <a:pPr>
              <a:spcBef>
                <a:spcPts val="0"/>
              </a:spcBef>
              <a:buNone/>
            </a:pPr>
            <a:endParaRPr/>
          </a:p>
        </p:txBody>
      </p:sp>
      <p:sp>
        <p:nvSpPr>
          <p:cNvPr id="22" name="Shape 22"/>
          <p:cNvSpPr txBox="1">
            <a:spLocks noGrp="1"/>
          </p:cNvSpPr>
          <p:nvPr>
            <p:ph type="body" idx="1"/>
          </p:nvPr>
        </p:nvSpPr>
        <p:spPr>
          <a:xfrm>
            <a:off x="854948" y="1184672"/>
            <a:ext cx="7831799" cy="37412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title"/>
          </p:nvPr>
        </p:nvSpPr>
        <p:spPr>
          <a:xfrm>
            <a:off x="854948" y="162403"/>
            <a:ext cx="7831799"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p:nvPr/>
        </p:nvSpPr>
        <p:spPr>
          <a:xfrm>
            <a:off x="152401" y="1028700"/>
            <a:ext cx="2208212" cy="2387203"/>
          </a:xfrm>
          <a:custGeom>
            <a:avLst/>
            <a:gdLst/>
            <a:ahLst/>
            <a:cxnLst/>
            <a:rect l="0" t="0" r="0" b="0"/>
            <a:pathLst>
              <a:path w="2782" h="4010" extrusionOk="0">
                <a:moveTo>
                  <a:pt x="635" y="719"/>
                </a:moveTo>
                <a:lnTo>
                  <a:pt x="635" y="719"/>
                </a:lnTo>
                <a:lnTo>
                  <a:pt x="635" y="4010"/>
                </a:lnTo>
                <a:lnTo>
                  <a:pt x="0" y="4010"/>
                </a:lnTo>
                <a:lnTo>
                  <a:pt x="0" y="418"/>
                </a:lnTo>
                <a:lnTo>
                  <a:pt x="0" y="418"/>
                </a:lnTo>
                <a:lnTo>
                  <a:pt x="0" y="397"/>
                </a:lnTo>
                <a:lnTo>
                  <a:pt x="2" y="376"/>
                </a:lnTo>
                <a:lnTo>
                  <a:pt x="5" y="355"/>
                </a:lnTo>
                <a:lnTo>
                  <a:pt x="10" y="333"/>
                </a:lnTo>
                <a:lnTo>
                  <a:pt x="15" y="314"/>
                </a:lnTo>
                <a:lnTo>
                  <a:pt x="21" y="294"/>
                </a:lnTo>
                <a:lnTo>
                  <a:pt x="29" y="275"/>
                </a:lnTo>
                <a:lnTo>
                  <a:pt x="39" y="255"/>
                </a:lnTo>
                <a:lnTo>
                  <a:pt x="49" y="237"/>
                </a:lnTo>
                <a:lnTo>
                  <a:pt x="60" y="219"/>
                </a:lnTo>
                <a:lnTo>
                  <a:pt x="72" y="201"/>
                </a:lnTo>
                <a:lnTo>
                  <a:pt x="85" y="185"/>
                </a:lnTo>
                <a:lnTo>
                  <a:pt x="100" y="169"/>
                </a:lnTo>
                <a:lnTo>
                  <a:pt x="114" y="152"/>
                </a:lnTo>
                <a:lnTo>
                  <a:pt x="131" y="137"/>
                </a:lnTo>
                <a:lnTo>
                  <a:pt x="147" y="123"/>
                </a:lnTo>
                <a:lnTo>
                  <a:pt x="165" y="110"/>
                </a:lnTo>
                <a:lnTo>
                  <a:pt x="183" y="97"/>
                </a:lnTo>
                <a:lnTo>
                  <a:pt x="202" y="84"/>
                </a:lnTo>
                <a:lnTo>
                  <a:pt x="222" y="72"/>
                </a:lnTo>
                <a:lnTo>
                  <a:pt x="242" y="61"/>
                </a:lnTo>
                <a:lnTo>
                  <a:pt x="263" y="51"/>
                </a:lnTo>
                <a:lnTo>
                  <a:pt x="286" y="41"/>
                </a:lnTo>
                <a:lnTo>
                  <a:pt x="307" y="33"/>
                </a:lnTo>
                <a:lnTo>
                  <a:pt x="330" y="26"/>
                </a:lnTo>
                <a:lnTo>
                  <a:pt x="354" y="20"/>
                </a:lnTo>
                <a:lnTo>
                  <a:pt x="379" y="13"/>
                </a:lnTo>
                <a:lnTo>
                  <a:pt x="403" y="9"/>
                </a:lnTo>
                <a:lnTo>
                  <a:pt x="428" y="5"/>
                </a:lnTo>
                <a:lnTo>
                  <a:pt x="452" y="4"/>
                </a:lnTo>
                <a:lnTo>
                  <a:pt x="478" y="2"/>
                </a:lnTo>
                <a:lnTo>
                  <a:pt x="504" y="0"/>
                </a:lnTo>
                <a:lnTo>
                  <a:pt x="2782" y="0"/>
                </a:lnTo>
                <a:lnTo>
                  <a:pt x="2782" y="263"/>
                </a:lnTo>
                <a:lnTo>
                  <a:pt x="1092" y="263"/>
                </a:lnTo>
                <a:lnTo>
                  <a:pt x="1092" y="263"/>
                </a:lnTo>
                <a:lnTo>
                  <a:pt x="1069" y="263"/>
                </a:lnTo>
                <a:lnTo>
                  <a:pt x="1045" y="265"/>
                </a:lnTo>
                <a:lnTo>
                  <a:pt x="1022" y="268"/>
                </a:lnTo>
                <a:lnTo>
                  <a:pt x="1001" y="271"/>
                </a:lnTo>
                <a:lnTo>
                  <a:pt x="978" y="276"/>
                </a:lnTo>
                <a:lnTo>
                  <a:pt x="957" y="283"/>
                </a:lnTo>
                <a:lnTo>
                  <a:pt x="935" y="291"/>
                </a:lnTo>
                <a:lnTo>
                  <a:pt x="914" y="299"/>
                </a:lnTo>
                <a:lnTo>
                  <a:pt x="895" y="307"/>
                </a:lnTo>
                <a:lnTo>
                  <a:pt x="875" y="317"/>
                </a:lnTo>
                <a:lnTo>
                  <a:pt x="855" y="329"/>
                </a:lnTo>
                <a:lnTo>
                  <a:pt x="838" y="340"/>
                </a:lnTo>
                <a:lnTo>
                  <a:pt x="820" y="353"/>
                </a:lnTo>
                <a:lnTo>
                  <a:pt x="802" y="368"/>
                </a:lnTo>
                <a:lnTo>
                  <a:pt x="785" y="381"/>
                </a:lnTo>
                <a:lnTo>
                  <a:pt x="769" y="397"/>
                </a:lnTo>
                <a:lnTo>
                  <a:pt x="754" y="412"/>
                </a:lnTo>
                <a:lnTo>
                  <a:pt x="740" y="428"/>
                </a:lnTo>
                <a:lnTo>
                  <a:pt x="727" y="446"/>
                </a:lnTo>
                <a:lnTo>
                  <a:pt x="713" y="464"/>
                </a:lnTo>
                <a:lnTo>
                  <a:pt x="702" y="482"/>
                </a:lnTo>
                <a:lnTo>
                  <a:pt x="691" y="502"/>
                </a:lnTo>
                <a:lnTo>
                  <a:pt x="681" y="521"/>
                </a:lnTo>
                <a:lnTo>
                  <a:pt x="671" y="542"/>
                </a:lnTo>
                <a:lnTo>
                  <a:pt x="663" y="562"/>
                </a:lnTo>
                <a:lnTo>
                  <a:pt x="656" y="583"/>
                </a:lnTo>
                <a:lnTo>
                  <a:pt x="650" y="606"/>
                </a:lnTo>
                <a:lnTo>
                  <a:pt x="645" y="627"/>
                </a:lnTo>
                <a:lnTo>
                  <a:pt x="640" y="650"/>
                </a:lnTo>
                <a:lnTo>
                  <a:pt x="638" y="673"/>
                </a:lnTo>
                <a:lnTo>
                  <a:pt x="637" y="696"/>
                </a:lnTo>
                <a:lnTo>
                  <a:pt x="635" y="719"/>
                </a:lnTo>
                <a:lnTo>
                  <a:pt x="635" y="719"/>
                </a:lnTo>
                <a:close/>
              </a:path>
            </a:pathLst>
          </a:custGeom>
          <a:solidFill>
            <a:schemeClr val="lt2"/>
          </a:solidFill>
          <a:ln>
            <a:noFill/>
          </a:ln>
        </p:spPr>
        <p:txBody>
          <a:bodyPr lIns="91425" tIns="45700" rIns="91425" bIns="45700" anchor="t" anchorCtr="0">
            <a:noAutofit/>
          </a:bodyPr>
          <a:lstStyle/>
          <a:p>
            <a:pPr>
              <a:spcBef>
                <a:spcPts val="0"/>
              </a:spcBef>
              <a:buNone/>
            </a:pPr>
            <a:endParaRPr/>
          </a:p>
        </p:txBody>
      </p:sp>
      <p:sp>
        <p:nvSpPr>
          <p:cNvPr id="26" name="Shape 26"/>
          <p:cNvSpPr/>
          <p:nvPr/>
        </p:nvSpPr>
        <p:spPr>
          <a:xfrm>
            <a:off x="152401" y="3481387"/>
            <a:ext cx="498599" cy="1662000"/>
          </a:xfrm>
          <a:prstGeom prst="rect">
            <a:avLst/>
          </a:prstGeom>
          <a:solidFill>
            <a:schemeClr val="accent3"/>
          </a:solidFill>
          <a:ln>
            <a:noFill/>
          </a:ln>
        </p:spPr>
        <p:txBody>
          <a:bodyPr lIns="91425" tIns="45700" rIns="91425" bIns="45700" anchor="t" anchorCtr="0">
            <a:noAutofit/>
          </a:bodyPr>
          <a:lstStyle/>
          <a:p>
            <a:pPr>
              <a:spcBef>
                <a:spcPts val="0"/>
              </a:spcBef>
              <a:buNone/>
            </a:pPr>
            <a:endParaRPr/>
          </a:p>
        </p:txBody>
      </p:sp>
      <p:sp>
        <p:nvSpPr>
          <p:cNvPr id="27" name="Shape 27"/>
          <p:cNvSpPr/>
          <p:nvPr/>
        </p:nvSpPr>
        <p:spPr>
          <a:xfrm>
            <a:off x="2413000" y="1028700"/>
            <a:ext cx="2432099" cy="156000"/>
          </a:xfrm>
          <a:prstGeom prst="rect">
            <a:avLst/>
          </a:prstGeom>
          <a:solidFill>
            <a:schemeClr val="accent3"/>
          </a:solidFill>
          <a:ln>
            <a:noFill/>
          </a:ln>
        </p:spPr>
        <p:txBody>
          <a:bodyPr lIns="91425" tIns="45700" rIns="91425" bIns="45700" anchor="t" anchorCtr="0">
            <a:noAutofit/>
          </a:bodyPr>
          <a:lstStyle/>
          <a:p>
            <a:pPr>
              <a:spcBef>
                <a:spcPts val="0"/>
              </a:spcBef>
              <a:buNone/>
            </a:pPr>
            <a:endParaRPr/>
          </a:p>
        </p:txBody>
      </p:sp>
      <p:sp>
        <p:nvSpPr>
          <p:cNvPr id="28" name="Shape 28"/>
          <p:cNvSpPr/>
          <p:nvPr/>
        </p:nvSpPr>
        <p:spPr>
          <a:xfrm>
            <a:off x="4911726" y="1028700"/>
            <a:ext cx="1965299" cy="156000"/>
          </a:xfrm>
          <a:prstGeom prst="rect">
            <a:avLst/>
          </a:prstGeom>
          <a:solidFill>
            <a:srgbClr val="E3BC6D"/>
          </a:solidFill>
          <a:ln>
            <a:noFill/>
          </a:ln>
        </p:spPr>
        <p:txBody>
          <a:bodyPr lIns="91425" tIns="45700" rIns="91425" bIns="45700" anchor="t" anchorCtr="0">
            <a:noAutofit/>
          </a:bodyPr>
          <a:lstStyle/>
          <a:p>
            <a:pPr>
              <a:spcBef>
                <a:spcPts val="0"/>
              </a:spcBef>
              <a:buNone/>
            </a:pPr>
            <a:endParaRPr/>
          </a:p>
        </p:txBody>
      </p:sp>
      <p:sp>
        <p:nvSpPr>
          <p:cNvPr id="29" name="Shape 29"/>
          <p:cNvSpPr/>
          <p:nvPr/>
        </p:nvSpPr>
        <p:spPr>
          <a:xfrm>
            <a:off x="6943725" y="1028700"/>
            <a:ext cx="2200199" cy="156000"/>
          </a:xfrm>
          <a:prstGeom prst="rect">
            <a:avLst/>
          </a:prstGeom>
          <a:solidFill>
            <a:schemeClr val="accent4"/>
          </a:solidFill>
          <a:ln>
            <a:noFill/>
          </a:ln>
        </p:spPr>
        <p:txBody>
          <a:bodyPr lIns="91425" tIns="45700" rIns="91425" bIns="45700" anchor="t" anchorCtr="0">
            <a:noAutofit/>
          </a:bodyPr>
          <a:lstStyle/>
          <a:p>
            <a:pPr>
              <a:spcBef>
                <a:spcPts val="0"/>
              </a:spcBef>
              <a:buNone/>
            </a:pPr>
            <a:endParaRPr/>
          </a:p>
        </p:txBody>
      </p:sp>
      <p:sp>
        <p:nvSpPr>
          <p:cNvPr id="30" name="Shape 30"/>
          <p:cNvSpPr txBox="1">
            <a:spLocks noGrp="1"/>
          </p:cNvSpPr>
          <p:nvPr>
            <p:ph type="body" idx="1"/>
          </p:nvPr>
        </p:nvSpPr>
        <p:spPr>
          <a:xfrm>
            <a:off x="854948" y="1184672"/>
            <a:ext cx="3859799" cy="37412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1" name="Shape 31"/>
          <p:cNvSpPr txBox="1">
            <a:spLocks noGrp="1"/>
          </p:cNvSpPr>
          <p:nvPr>
            <p:ph type="body" idx="2"/>
          </p:nvPr>
        </p:nvSpPr>
        <p:spPr>
          <a:xfrm>
            <a:off x="4827083" y="1184672"/>
            <a:ext cx="3859799" cy="37412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2" name="Shape 32"/>
          <p:cNvSpPr txBox="1">
            <a:spLocks noGrp="1"/>
          </p:cNvSpPr>
          <p:nvPr>
            <p:ph type="title"/>
          </p:nvPr>
        </p:nvSpPr>
        <p:spPr>
          <a:xfrm>
            <a:off x="854948" y="162403"/>
            <a:ext cx="7831799"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3"/>
        <p:cNvGrpSpPr/>
        <p:nvPr/>
      </p:nvGrpSpPr>
      <p:grpSpPr>
        <a:xfrm>
          <a:off x="0" y="0"/>
          <a:ext cx="0" cy="0"/>
          <a:chOff x="0" y="0"/>
          <a:chExt cx="0" cy="0"/>
        </a:xfrm>
      </p:grpSpPr>
      <p:sp>
        <p:nvSpPr>
          <p:cNvPr id="34" name="Shape 34"/>
          <p:cNvSpPr/>
          <p:nvPr/>
        </p:nvSpPr>
        <p:spPr>
          <a:xfrm>
            <a:off x="152401" y="1028700"/>
            <a:ext cx="2208212" cy="2387203"/>
          </a:xfrm>
          <a:custGeom>
            <a:avLst/>
            <a:gdLst/>
            <a:ahLst/>
            <a:cxnLst/>
            <a:rect l="0" t="0" r="0" b="0"/>
            <a:pathLst>
              <a:path w="2782" h="4010" extrusionOk="0">
                <a:moveTo>
                  <a:pt x="635" y="719"/>
                </a:moveTo>
                <a:lnTo>
                  <a:pt x="635" y="719"/>
                </a:lnTo>
                <a:lnTo>
                  <a:pt x="635" y="4010"/>
                </a:lnTo>
                <a:lnTo>
                  <a:pt x="0" y="4010"/>
                </a:lnTo>
                <a:lnTo>
                  <a:pt x="0" y="418"/>
                </a:lnTo>
                <a:lnTo>
                  <a:pt x="0" y="418"/>
                </a:lnTo>
                <a:lnTo>
                  <a:pt x="0" y="397"/>
                </a:lnTo>
                <a:lnTo>
                  <a:pt x="2" y="376"/>
                </a:lnTo>
                <a:lnTo>
                  <a:pt x="5" y="355"/>
                </a:lnTo>
                <a:lnTo>
                  <a:pt x="10" y="333"/>
                </a:lnTo>
                <a:lnTo>
                  <a:pt x="15" y="314"/>
                </a:lnTo>
                <a:lnTo>
                  <a:pt x="21" y="294"/>
                </a:lnTo>
                <a:lnTo>
                  <a:pt x="29" y="275"/>
                </a:lnTo>
                <a:lnTo>
                  <a:pt x="39" y="255"/>
                </a:lnTo>
                <a:lnTo>
                  <a:pt x="49" y="237"/>
                </a:lnTo>
                <a:lnTo>
                  <a:pt x="60" y="219"/>
                </a:lnTo>
                <a:lnTo>
                  <a:pt x="72" y="201"/>
                </a:lnTo>
                <a:lnTo>
                  <a:pt x="85" y="185"/>
                </a:lnTo>
                <a:lnTo>
                  <a:pt x="100" y="169"/>
                </a:lnTo>
                <a:lnTo>
                  <a:pt x="114" y="152"/>
                </a:lnTo>
                <a:lnTo>
                  <a:pt x="131" y="137"/>
                </a:lnTo>
                <a:lnTo>
                  <a:pt x="147" y="123"/>
                </a:lnTo>
                <a:lnTo>
                  <a:pt x="165" y="110"/>
                </a:lnTo>
                <a:lnTo>
                  <a:pt x="183" y="97"/>
                </a:lnTo>
                <a:lnTo>
                  <a:pt x="202" y="84"/>
                </a:lnTo>
                <a:lnTo>
                  <a:pt x="222" y="72"/>
                </a:lnTo>
                <a:lnTo>
                  <a:pt x="242" y="61"/>
                </a:lnTo>
                <a:lnTo>
                  <a:pt x="263" y="51"/>
                </a:lnTo>
                <a:lnTo>
                  <a:pt x="286" y="41"/>
                </a:lnTo>
                <a:lnTo>
                  <a:pt x="307" y="33"/>
                </a:lnTo>
                <a:lnTo>
                  <a:pt x="330" y="26"/>
                </a:lnTo>
                <a:lnTo>
                  <a:pt x="354" y="20"/>
                </a:lnTo>
                <a:lnTo>
                  <a:pt x="379" y="13"/>
                </a:lnTo>
                <a:lnTo>
                  <a:pt x="403" y="9"/>
                </a:lnTo>
                <a:lnTo>
                  <a:pt x="428" y="5"/>
                </a:lnTo>
                <a:lnTo>
                  <a:pt x="452" y="4"/>
                </a:lnTo>
                <a:lnTo>
                  <a:pt x="478" y="2"/>
                </a:lnTo>
                <a:lnTo>
                  <a:pt x="504" y="0"/>
                </a:lnTo>
                <a:lnTo>
                  <a:pt x="2782" y="0"/>
                </a:lnTo>
                <a:lnTo>
                  <a:pt x="2782" y="263"/>
                </a:lnTo>
                <a:lnTo>
                  <a:pt x="1092" y="263"/>
                </a:lnTo>
                <a:lnTo>
                  <a:pt x="1092" y="263"/>
                </a:lnTo>
                <a:lnTo>
                  <a:pt x="1069" y="263"/>
                </a:lnTo>
                <a:lnTo>
                  <a:pt x="1045" y="265"/>
                </a:lnTo>
                <a:lnTo>
                  <a:pt x="1022" y="268"/>
                </a:lnTo>
                <a:lnTo>
                  <a:pt x="1001" y="271"/>
                </a:lnTo>
                <a:lnTo>
                  <a:pt x="978" y="276"/>
                </a:lnTo>
                <a:lnTo>
                  <a:pt x="957" y="283"/>
                </a:lnTo>
                <a:lnTo>
                  <a:pt x="935" y="291"/>
                </a:lnTo>
                <a:lnTo>
                  <a:pt x="914" y="299"/>
                </a:lnTo>
                <a:lnTo>
                  <a:pt x="895" y="307"/>
                </a:lnTo>
                <a:lnTo>
                  <a:pt x="875" y="317"/>
                </a:lnTo>
                <a:lnTo>
                  <a:pt x="855" y="329"/>
                </a:lnTo>
                <a:lnTo>
                  <a:pt x="838" y="340"/>
                </a:lnTo>
                <a:lnTo>
                  <a:pt x="820" y="353"/>
                </a:lnTo>
                <a:lnTo>
                  <a:pt x="802" y="368"/>
                </a:lnTo>
                <a:lnTo>
                  <a:pt x="785" y="381"/>
                </a:lnTo>
                <a:lnTo>
                  <a:pt x="769" y="397"/>
                </a:lnTo>
                <a:lnTo>
                  <a:pt x="754" y="412"/>
                </a:lnTo>
                <a:lnTo>
                  <a:pt x="740" y="428"/>
                </a:lnTo>
                <a:lnTo>
                  <a:pt x="727" y="446"/>
                </a:lnTo>
                <a:lnTo>
                  <a:pt x="713" y="464"/>
                </a:lnTo>
                <a:lnTo>
                  <a:pt x="702" y="482"/>
                </a:lnTo>
                <a:lnTo>
                  <a:pt x="691" y="502"/>
                </a:lnTo>
                <a:lnTo>
                  <a:pt x="681" y="521"/>
                </a:lnTo>
                <a:lnTo>
                  <a:pt x="671" y="542"/>
                </a:lnTo>
                <a:lnTo>
                  <a:pt x="663" y="562"/>
                </a:lnTo>
                <a:lnTo>
                  <a:pt x="656" y="583"/>
                </a:lnTo>
                <a:lnTo>
                  <a:pt x="650" y="606"/>
                </a:lnTo>
                <a:lnTo>
                  <a:pt x="645" y="627"/>
                </a:lnTo>
                <a:lnTo>
                  <a:pt x="640" y="650"/>
                </a:lnTo>
                <a:lnTo>
                  <a:pt x="638" y="673"/>
                </a:lnTo>
                <a:lnTo>
                  <a:pt x="637" y="696"/>
                </a:lnTo>
                <a:lnTo>
                  <a:pt x="635" y="719"/>
                </a:lnTo>
                <a:lnTo>
                  <a:pt x="635" y="719"/>
                </a:lnTo>
                <a:close/>
              </a:path>
            </a:pathLst>
          </a:custGeom>
          <a:solidFill>
            <a:schemeClr val="lt2"/>
          </a:solidFill>
          <a:ln>
            <a:noFill/>
          </a:ln>
        </p:spPr>
        <p:txBody>
          <a:bodyPr lIns="91425" tIns="45700" rIns="91425" bIns="45700" anchor="t" anchorCtr="0">
            <a:noAutofit/>
          </a:bodyPr>
          <a:lstStyle/>
          <a:p>
            <a:pPr>
              <a:spcBef>
                <a:spcPts val="0"/>
              </a:spcBef>
              <a:buNone/>
            </a:pPr>
            <a:endParaRPr/>
          </a:p>
        </p:txBody>
      </p:sp>
      <p:sp>
        <p:nvSpPr>
          <p:cNvPr id="35" name="Shape 35"/>
          <p:cNvSpPr/>
          <p:nvPr/>
        </p:nvSpPr>
        <p:spPr>
          <a:xfrm>
            <a:off x="152401" y="3481387"/>
            <a:ext cx="498599" cy="1662000"/>
          </a:xfrm>
          <a:prstGeom prst="rect">
            <a:avLst/>
          </a:prstGeom>
          <a:solidFill>
            <a:schemeClr val="accent3"/>
          </a:solidFill>
          <a:ln>
            <a:noFill/>
          </a:ln>
        </p:spPr>
        <p:txBody>
          <a:bodyPr lIns="91425" tIns="45700" rIns="91425" bIns="45700" anchor="t" anchorCtr="0">
            <a:noAutofit/>
          </a:bodyPr>
          <a:lstStyle/>
          <a:p>
            <a:pPr>
              <a:spcBef>
                <a:spcPts val="0"/>
              </a:spcBef>
              <a:buNone/>
            </a:pPr>
            <a:endParaRPr/>
          </a:p>
        </p:txBody>
      </p:sp>
      <p:sp>
        <p:nvSpPr>
          <p:cNvPr id="36" name="Shape 36"/>
          <p:cNvSpPr/>
          <p:nvPr/>
        </p:nvSpPr>
        <p:spPr>
          <a:xfrm>
            <a:off x="2413000" y="1028700"/>
            <a:ext cx="2432099" cy="156000"/>
          </a:xfrm>
          <a:prstGeom prst="rect">
            <a:avLst/>
          </a:prstGeom>
          <a:solidFill>
            <a:schemeClr val="accent3"/>
          </a:solidFill>
          <a:ln>
            <a:noFill/>
          </a:ln>
        </p:spPr>
        <p:txBody>
          <a:bodyPr lIns="91425" tIns="45700" rIns="91425" bIns="45700" anchor="t" anchorCtr="0">
            <a:noAutofit/>
          </a:bodyPr>
          <a:lstStyle/>
          <a:p>
            <a:pPr>
              <a:spcBef>
                <a:spcPts val="0"/>
              </a:spcBef>
              <a:buNone/>
            </a:pPr>
            <a:endParaRPr/>
          </a:p>
        </p:txBody>
      </p:sp>
      <p:sp>
        <p:nvSpPr>
          <p:cNvPr id="37" name="Shape 37"/>
          <p:cNvSpPr/>
          <p:nvPr/>
        </p:nvSpPr>
        <p:spPr>
          <a:xfrm>
            <a:off x="4911726" y="1028700"/>
            <a:ext cx="1965299" cy="156000"/>
          </a:xfrm>
          <a:prstGeom prst="rect">
            <a:avLst/>
          </a:prstGeom>
          <a:solidFill>
            <a:srgbClr val="E3BC6D"/>
          </a:solidFill>
          <a:ln>
            <a:noFill/>
          </a:ln>
        </p:spPr>
        <p:txBody>
          <a:bodyPr lIns="91425" tIns="45700" rIns="91425" bIns="45700" anchor="t" anchorCtr="0">
            <a:noAutofit/>
          </a:bodyPr>
          <a:lstStyle/>
          <a:p>
            <a:pPr>
              <a:spcBef>
                <a:spcPts val="0"/>
              </a:spcBef>
              <a:buNone/>
            </a:pPr>
            <a:endParaRPr/>
          </a:p>
        </p:txBody>
      </p:sp>
      <p:sp>
        <p:nvSpPr>
          <p:cNvPr id="38" name="Shape 38"/>
          <p:cNvSpPr/>
          <p:nvPr/>
        </p:nvSpPr>
        <p:spPr>
          <a:xfrm>
            <a:off x="6943725" y="1028700"/>
            <a:ext cx="2200199" cy="156000"/>
          </a:xfrm>
          <a:prstGeom prst="rect">
            <a:avLst/>
          </a:prstGeom>
          <a:solidFill>
            <a:schemeClr val="accent4"/>
          </a:solidFill>
          <a:ln>
            <a:noFill/>
          </a:ln>
        </p:spPr>
        <p:txBody>
          <a:bodyPr lIns="91425" tIns="45700" rIns="91425" bIns="45700" anchor="t" anchorCtr="0">
            <a:noAutofit/>
          </a:bodyPr>
          <a:lstStyle/>
          <a:p>
            <a:pPr>
              <a:spcBef>
                <a:spcPts val="0"/>
              </a:spcBef>
              <a:buNone/>
            </a:pPr>
            <a:endParaRPr/>
          </a:p>
        </p:txBody>
      </p:sp>
      <p:sp>
        <p:nvSpPr>
          <p:cNvPr id="39" name="Shape 39"/>
          <p:cNvSpPr txBox="1">
            <a:spLocks noGrp="1"/>
          </p:cNvSpPr>
          <p:nvPr>
            <p:ph type="title"/>
          </p:nvPr>
        </p:nvSpPr>
        <p:spPr>
          <a:xfrm>
            <a:off x="854948" y="162403"/>
            <a:ext cx="7831799"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40"/>
        <p:cNvGrpSpPr/>
        <p:nvPr/>
      </p:nvGrpSpPr>
      <p:grpSpPr>
        <a:xfrm>
          <a:off x="0" y="0"/>
          <a:ext cx="0" cy="0"/>
          <a:chOff x="0" y="0"/>
          <a:chExt cx="0" cy="0"/>
        </a:xfrm>
      </p:grpSpPr>
      <p:sp>
        <p:nvSpPr>
          <p:cNvPr id="41" name="Shape 41"/>
          <p:cNvSpPr/>
          <p:nvPr/>
        </p:nvSpPr>
        <p:spPr>
          <a:xfrm rot="10800000" flipH="1">
            <a:off x="228600" y="4000518"/>
            <a:ext cx="2208225" cy="1145738"/>
          </a:xfrm>
          <a:custGeom>
            <a:avLst/>
            <a:gdLst/>
            <a:ahLst/>
            <a:cxnLst/>
            <a:rect l="0" t="0" r="0" b="0"/>
            <a:pathLst>
              <a:path w="10000" h="18832" extrusionOk="0">
                <a:moveTo>
                  <a:pt x="2283" y="11895"/>
                </a:moveTo>
                <a:lnTo>
                  <a:pt x="2283" y="11895"/>
                </a:lnTo>
                <a:cubicBezTo>
                  <a:pt x="2258" y="7997"/>
                  <a:pt x="2271" y="3898"/>
                  <a:pt x="2246" y="0"/>
                </a:cubicBezTo>
                <a:lnTo>
                  <a:pt x="37" y="98"/>
                </a:lnTo>
                <a:cubicBezTo>
                  <a:pt x="25" y="4986"/>
                  <a:pt x="12" y="9874"/>
                  <a:pt x="0" y="14762"/>
                </a:cubicBezTo>
                <a:lnTo>
                  <a:pt x="0" y="14762"/>
                </a:lnTo>
                <a:lnTo>
                  <a:pt x="0" y="14967"/>
                </a:lnTo>
                <a:cubicBezTo>
                  <a:pt x="2" y="15036"/>
                  <a:pt x="5" y="15104"/>
                  <a:pt x="7" y="15173"/>
                </a:cubicBezTo>
                <a:cubicBezTo>
                  <a:pt x="11" y="15241"/>
                  <a:pt x="14" y="15310"/>
                  <a:pt x="18" y="15378"/>
                </a:cubicBezTo>
                <a:cubicBezTo>
                  <a:pt x="24" y="15443"/>
                  <a:pt x="30" y="15509"/>
                  <a:pt x="36" y="15574"/>
                </a:cubicBezTo>
                <a:cubicBezTo>
                  <a:pt x="42" y="15642"/>
                  <a:pt x="48" y="15711"/>
                  <a:pt x="54" y="15779"/>
                </a:cubicBezTo>
                <a:cubicBezTo>
                  <a:pt x="61" y="15844"/>
                  <a:pt x="68" y="15910"/>
                  <a:pt x="75" y="15975"/>
                </a:cubicBezTo>
                <a:cubicBezTo>
                  <a:pt x="85" y="16037"/>
                  <a:pt x="94" y="16099"/>
                  <a:pt x="104" y="16161"/>
                </a:cubicBezTo>
                <a:cubicBezTo>
                  <a:pt x="116" y="16220"/>
                  <a:pt x="128" y="16278"/>
                  <a:pt x="140" y="16337"/>
                </a:cubicBezTo>
                <a:cubicBezTo>
                  <a:pt x="152" y="16402"/>
                  <a:pt x="164" y="16468"/>
                  <a:pt x="176" y="16533"/>
                </a:cubicBezTo>
                <a:cubicBezTo>
                  <a:pt x="189" y="16592"/>
                  <a:pt x="203" y="16650"/>
                  <a:pt x="216" y="16709"/>
                </a:cubicBezTo>
                <a:cubicBezTo>
                  <a:pt x="230" y="16761"/>
                  <a:pt x="245" y="16813"/>
                  <a:pt x="259" y="16865"/>
                </a:cubicBezTo>
                <a:cubicBezTo>
                  <a:pt x="275" y="16924"/>
                  <a:pt x="290" y="16982"/>
                  <a:pt x="306" y="17041"/>
                </a:cubicBezTo>
                <a:cubicBezTo>
                  <a:pt x="324" y="17097"/>
                  <a:pt x="341" y="17152"/>
                  <a:pt x="359" y="17208"/>
                </a:cubicBezTo>
                <a:cubicBezTo>
                  <a:pt x="376" y="17254"/>
                  <a:pt x="393" y="17299"/>
                  <a:pt x="410" y="17345"/>
                </a:cubicBezTo>
                <a:cubicBezTo>
                  <a:pt x="430" y="17400"/>
                  <a:pt x="451" y="17456"/>
                  <a:pt x="471" y="17511"/>
                </a:cubicBezTo>
                <a:cubicBezTo>
                  <a:pt x="490" y="17557"/>
                  <a:pt x="509" y="17602"/>
                  <a:pt x="528" y="17648"/>
                </a:cubicBezTo>
                <a:cubicBezTo>
                  <a:pt x="550" y="17690"/>
                  <a:pt x="571" y="17733"/>
                  <a:pt x="593" y="17775"/>
                </a:cubicBezTo>
                <a:cubicBezTo>
                  <a:pt x="615" y="17817"/>
                  <a:pt x="636" y="17860"/>
                  <a:pt x="658" y="17902"/>
                </a:cubicBezTo>
                <a:cubicBezTo>
                  <a:pt x="681" y="17945"/>
                  <a:pt x="703" y="17987"/>
                  <a:pt x="726" y="18030"/>
                </a:cubicBezTo>
                <a:lnTo>
                  <a:pt x="798" y="18147"/>
                </a:lnTo>
                <a:cubicBezTo>
                  <a:pt x="822" y="18180"/>
                  <a:pt x="846" y="18212"/>
                  <a:pt x="870" y="18245"/>
                </a:cubicBezTo>
                <a:lnTo>
                  <a:pt x="945" y="18353"/>
                </a:lnTo>
                <a:cubicBezTo>
                  <a:pt x="973" y="18379"/>
                  <a:pt x="1000" y="18405"/>
                  <a:pt x="1028" y="18431"/>
                </a:cubicBezTo>
                <a:cubicBezTo>
                  <a:pt x="1053" y="18457"/>
                  <a:pt x="1079" y="18483"/>
                  <a:pt x="1104" y="18509"/>
                </a:cubicBezTo>
                <a:lnTo>
                  <a:pt x="1186" y="18597"/>
                </a:lnTo>
                <a:lnTo>
                  <a:pt x="1272" y="18656"/>
                </a:lnTo>
                <a:cubicBezTo>
                  <a:pt x="1302" y="18672"/>
                  <a:pt x="1332" y="18689"/>
                  <a:pt x="1362" y="18705"/>
                </a:cubicBezTo>
                <a:cubicBezTo>
                  <a:pt x="1391" y="18721"/>
                  <a:pt x="1420" y="18738"/>
                  <a:pt x="1449" y="18754"/>
                </a:cubicBezTo>
                <a:cubicBezTo>
                  <a:pt x="1479" y="18770"/>
                  <a:pt x="1508" y="18787"/>
                  <a:pt x="1538" y="18803"/>
                </a:cubicBezTo>
                <a:lnTo>
                  <a:pt x="1625" y="18812"/>
                </a:lnTo>
                <a:cubicBezTo>
                  <a:pt x="1656" y="18819"/>
                  <a:pt x="1687" y="18825"/>
                  <a:pt x="1718" y="18832"/>
                </a:cubicBezTo>
                <a:lnTo>
                  <a:pt x="1812" y="18832"/>
                </a:lnTo>
                <a:lnTo>
                  <a:pt x="10000" y="18832"/>
                </a:lnTo>
                <a:lnTo>
                  <a:pt x="10000" y="16278"/>
                </a:lnTo>
                <a:lnTo>
                  <a:pt x="3925" y="16278"/>
                </a:lnTo>
                <a:lnTo>
                  <a:pt x="3925" y="16278"/>
                </a:lnTo>
                <a:lnTo>
                  <a:pt x="3843" y="16278"/>
                </a:lnTo>
                <a:cubicBezTo>
                  <a:pt x="3814" y="16272"/>
                  <a:pt x="3785" y="16265"/>
                  <a:pt x="3756" y="16259"/>
                </a:cubicBezTo>
                <a:lnTo>
                  <a:pt x="3674" y="16229"/>
                </a:lnTo>
                <a:cubicBezTo>
                  <a:pt x="3649" y="16219"/>
                  <a:pt x="3623" y="16210"/>
                  <a:pt x="3598" y="16200"/>
                </a:cubicBezTo>
                <a:cubicBezTo>
                  <a:pt x="3570" y="16184"/>
                  <a:pt x="3543" y="16167"/>
                  <a:pt x="3515" y="16151"/>
                </a:cubicBezTo>
                <a:lnTo>
                  <a:pt x="3440" y="16082"/>
                </a:lnTo>
                <a:lnTo>
                  <a:pt x="3361" y="16024"/>
                </a:lnTo>
                <a:cubicBezTo>
                  <a:pt x="3336" y="15998"/>
                  <a:pt x="3310" y="15972"/>
                  <a:pt x="3285" y="15946"/>
                </a:cubicBezTo>
                <a:lnTo>
                  <a:pt x="3217" y="15857"/>
                </a:lnTo>
                <a:cubicBezTo>
                  <a:pt x="3193" y="15828"/>
                  <a:pt x="3169" y="15798"/>
                  <a:pt x="3145" y="15769"/>
                </a:cubicBezTo>
                <a:lnTo>
                  <a:pt x="3073" y="15652"/>
                </a:lnTo>
                <a:cubicBezTo>
                  <a:pt x="3053" y="15616"/>
                  <a:pt x="3032" y="15580"/>
                  <a:pt x="3012" y="15544"/>
                </a:cubicBezTo>
                <a:cubicBezTo>
                  <a:pt x="2991" y="15505"/>
                  <a:pt x="2969" y="15466"/>
                  <a:pt x="2948" y="15427"/>
                </a:cubicBezTo>
                <a:cubicBezTo>
                  <a:pt x="2926" y="15385"/>
                  <a:pt x="2905" y="15342"/>
                  <a:pt x="2883" y="15300"/>
                </a:cubicBezTo>
                <a:cubicBezTo>
                  <a:pt x="2863" y="15254"/>
                  <a:pt x="2842" y="15209"/>
                  <a:pt x="2822" y="15163"/>
                </a:cubicBezTo>
                <a:cubicBezTo>
                  <a:pt x="2803" y="15114"/>
                  <a:pt x="2783" y="15065"/>
                  <a:pt x="2764" y="15016"/>
                </a:cubicBezTo>
                <a:lnTo>
                  <a:pt x="2710" y="14869"/>
                </a:lnTo>
                <a:cubicBezTo>
                  <a:pt x="2693" y="14817"/>
                  <a:pt x="2677" y="14765"/>
                  <a:pt x="2660" y="14713"/>
                </a:cubicBezTo>
                <a:cubicBezTo>
                  <a:pt x="2644" y="14657"/>
                  <a:pt x="2629" y="14602"/>
                  <a:pt x="2613" y="14546"/>
                </a:cubicBezTo>
                <a:cubicBezTo>
                  <a:pt x="2596" y="14491"/>
                  <a:pt x="2580" y="14435"/>
                  <a:pt x="2563" y="14380"/>
                </a:cubicBezTo>
                <a:cubicBezTo>
                  <a:pt x="2550" y="14321"/>
                  <a:pt x="2536" y="14263"/>
                  <a:pt x="2523" y="14204"/>
                </a:cubicBezTo>
                <a:cubicBezTo>
                  <a:pt x="2510" y="14139"/>
                  <a:pt x="2497" y="14073"/>
                  <a:pt x="2484" y="14008"/>
                </a:cubicBezTo>
                <a:cubicBezTo>
                  <a:pt x="2472" y="13943"/>
                  <a:pt x="2460" y="13877"/>
                  <a:pt x="2448" y="13812"/>
                </a:cubicBezTo>
                <a:cubicBezTo>
                  <a:pt x="2436" y="13750"/>
                  <a:pt x="2424" y="13689"/>
                  <a:pt x="2412" y="13627"/>
                </a:cubicBezTo>
                <a:cubicBezTo>
                  <a:pt x="2402" y="13562"/>
                  <a:pt x="2393" y="13496"/>
                  <a:pt x="2383" y="13431"/>
                </a:cubicBezTo>
                <a:cubicBezTo>
                  <a:pt x="2375" y="13362"/>
                  <a:pt x="2366" y="13294"/>
                  <a:pt x="2358" y="13225"/>
                </a:cubicBezTo>
                <a:cubicBezTo>
                  <a:pt x="2351" y="13157"/>
                  <a:pt x="2343" y="13088"/>
                  <a:pt x="2336" y="13020"/>
                </a:cubicBezTo>
                <a:lnTo>
                  <a:pt x="2318" y="12795"/>
                </a:lnTo>
                <a:cubicBezTo>
                  <a:pt x="2312" y="12726"/>
                  <a:pt x="2307" y="12658"/>
                  <a:pt x="2301" y="12589"/>
                </a:cubicBezTo>
                <a:cubicBezTo>
                  <a:pt x="2298" y="12514"/>
                  <a:pt x="2296" y="12439"/>
                  <a:pt x="2293" y="12364"/>
                </a:cubicBezTo>
                <a:lnTo>
                  <a:pt x="2290" y="12139"/>
                </a:lnTo>
                <a:cubicBezTo>
                  <a:pt x="2288" y="12058"/>
                  <a:pt x="2285" y="11976"/>
                  <a:pt x="2283" y="11895"/>
                </a:cubicBezTo>
                <a:lnTo>
                  <a:pt x="2283" y="11895"/>
                </a:lnTo>
                <a:close/>
              </a:path>
            </a:pathLst>
          </a:custGeom>
          <a:solidFill>
            <a:schemeClr val="accent2"/>
          </a:solidFill>
          <a:ln>
            <a:noFill/>
          </a:ln>
        </p:spPr>
        <p:txBody>
          <a:bodyPr lIns="91425" tIns="45700" rIns="91425" bIns="45700" anchor="t" anchorCtr="0">
            <a:noAutofit/>
          </a:bodyPr>
          <a:lstStyle/>
          <a:p>
            <a:pPr>
              <a:spcBef>
                <a:spcPts val="0"/>
              </a:spcBef>
              <a:buNone/>
            </a:pPr>
            <a:endParaRPr/>
          </a:p>
        </p:txBody>
      </p:sp>
      <p:sp>
        <p:nvSpPr>
          <p:cNvPr id="42" name="Shape 42"/>
          <p:cNvSpPr/>
          <p:nvPr/>
        </p:nvSpPr>
        <p:spPr>
          <a:xfrm>
            <a:off x="2497136" y="4000500"/>
            <a:ext cx="2432099" cy="156000"/>
          </a:xfrm>
          <a:prstGeom prst="rect">
            <a:avLst/>
          </a:prstGeom>
          <a:solidFill>
            <a:srgbClr val="BF8AC9"/>
          </a:solidFill>
          <a:ln>
            <a:noFill/>
          </a:ln>
        </p:spPr>
        <p:txBody>
          <a:bodyPr lIns="91425" tIns="45700" rIns="91425" bIns="45700" anchor="t" anchorCtr="0">
            <a:noAutofit/>
          </a:bodyPr>
          <a:lstStyle/>
          <a:p>
            <a:pPr>
              <a:spcBef>
                <a:spcPts val="0"/>
              </a:spcBef>
              <a:buNone/>
            </a:pPr>
            <a:endParaRPr/>
          </a:p>
        </p:txBody>
      </p:sp>
      <p:sp>
        <p:nvSpPr>
          <p:cNvPr id="43" name="Shape 43"/>
          <p:cNvSpPr/>
          <p:nvPr/>
        </p:nvSpPr>
        <p:spPr>
          <a:xfrm>
            <a:off x="4995862" y="4000500"/>
            <a:ext cx="1965299" cy="156000"/>
          </a:xfrm>
          <a:prstGeom prst="rect">
            <a:avLst/>
          </a:prstGeom>
          <a:solidFill>
            <a:schemeClr val="lt2"/>
          </a:solidFill>
          <a:ln>
            <a:noFill/>
          </a:ln>
        </p:spPr>
        <p:txBody>
          <a:bodyPr lIns="91425" tIns="45700" rIns="91425" bIns="45700" anchor="t" anchorCtr="0">
            <a:noAutofit/>
          </a:bodyPr>
          <a:lstStyle/>
          <a:p>
            <a:pPr>
              <a:spcBef>
                <a:spcPts val="0"/>
              </a:spcBef>
              <a:buNone/>
            </a:pPr>
            <a:endParaRPr/>
          </a:p>
        </p:txBody>
      </p:sp>
      <p:sp>
        <p:nvSpPr>
          <p:cNvPr id="44" name="Shape 44"/>
          <p:cNvSpPr/>
          <p:nvPr/>
        </p:nvSpPr>
        <p:spPr>
          <a:xfrm>
            <a:off x="7010400" y="4000500"/>
            <a:ext cx="2133599" cy="156000"/>
          </a:xfrm>
          <a:prstGeom prst="rect">
            <a:avLst/>
          </a:prstGeom>
          <a:solidFill>
            <a:srgbClr val="BB4C4B"/>
          </a:solidFill>
          <a:ln>
            <a:noFill/>
          </a:ln>
        </p:spPr>
        <p:txBody>
          <a:bodyPr lIns="91425" tIns="45700" rIns="91425" bIns="45700" anchor="t" anchorCtr="0">
            <a:noAutofit/>
          </a:bodyPr>
          <a:lstStyle/>
          <a:p>
            <a:pPr>
              <a:spcBef>
                <a:spcPts val="0"/>
              </a:spcBef>
              <a:buNone/>
            </a:pPr>
            <a:endParaRPr/>
          </a:p>
        </p:txBody>
      </p:sp>
      <p:sp>
        <p:nvSpPr>
          <p:cNvPr id="45" name="Shape 45"/>
          <p:cNvSpPr txBox="1">
            <a:spLocks noGrp="1"/>
          </p:cNvSpPr>
          <p:nvPr>
            <p:ph type="body" idx="1"/>
          </p:nvPr>
        </p:nvSpPr>
        <p:spPr>
          <a:xfrm>
            <a:off x="1020958" y="4406309"/>
            <a:ext cx="7813199" cy="519599"/>
          </a:xfrm>
          <a:prstGeom prst="rect">
            <a:avLst/>
          </a:prstGeom>
        </p:spPr>
        <p:txBody>
          <a:bodyPr lIns="91425" tIns="91425" rIns="91425" bIns="91425" anchor="t" anchorCtr="0"/>
          <a:lstStyle>
            <a:lvl1pPr algn="r">
              <a:spcBef>
                <a:spcPts val="0"/>
              </a:spcBef>
              <a:buSzPct val="100000"/>
              <a:buNone/>
              <a:defRPr sz="1800" b="1"/>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6"/>
        <p:cNvGrpSpPr/>
        <p:nvPr/>
      </p:nvGrpSpPr>
      <p:grpSpPr>
        <a:xfrm>
          <a:off x="0" y="0"/>
          <a:ext cx="0" cy="0"/>
          <a:chOff x="0" y="0"/>
          <a:chExt cx="0" cy="0"/>
        </a:xfrm>
      </p:grpSpPr>
      <p:sp>
        <p:nvSpPr>
          <p:cNvPr id="47" name="Shape 47"/>
          <p:cNvSpPr/>
          <p:nvPr/>
        </p:nvSpPr>
        <p:spPr>
          <a:xfrm>
            <a:off x="2413000" y="0"/>
            <a:ext cx="2432099" cy="156000"/>
          </a:xfrm>
          <a:prstGeom prst="rect">
            <a:avLst/>
          </a:prstGeom>
          <a:solidFill>
            <a:schemeClr val="accent3"/>
          </a:solidFill>
          <a:ln>
            <a:noFill/>
          </a:ln>
        </p:spPr>
        <p:txBody>
          <a:bodyPr lIns="91425" tIns="45700" rIns="91425" bIns="45700" anchor="t" anchorCtr="0">
            <a:noAutofit/>
          </a:bodyPr>
          <a:lstStyle/>
          <a:p>
            <a:pPr>
              <a:spcBef>
                <a:spcPts val="0"/>
              </a:spcBef>
              <a:buNone/>
            </a:pPr>
            <a:endParaRPr/>
          </a:p>
        </p:txBody>
      </p:sp>
      <p:sp>
        <p:nvSpPr>
          <p:cNvPr id="48" name="Shape 48"/>
          <p:cNvSpPr/>
          <p:nvPr/>
        </p:nvSpPr>
        <p:spPr>
          <a:xfrm>
            <a:off x="4911726" y="0"/>
            <a:ext cx="1965299" cy="156000"/>
          </a:xfrm>
          <a:prstGeom prst="rect">
            <a:avLst/>
          </a:prstGeom>
          <a:solidFill>
            <a:srgbClr val="E3BC6D"/>
          </a:solidFill>
          <a:ln>
            <a:noFill/>
          </a:ln>
        </p:spPr>
        <p:txBody>
          <a:bodyPr lIns="91425" tIns="45700" rIns="91425" bIns="45700" anchor="t" anchorCtr="0">
            <a:noAutofit/>
          </a:bodyPr>
          <a:lstStyle/>
          <a:p>
            <a:pPr>
              <a:spcBef>
                <a:spcPts val="0"/>
              </a:spcBef>
              <a:buNone/>
            </a:pPr>
            <a:endParaRPr/>
          </a:p>
        </p:txBody>
      </p:sp>
      <p:sp>
        <p:nvSpPr>
          <p:cNvPr id="49" name="Shape 49"/>
          <p:cNvSpPr/>
          <p:nvPr/>
        </p:nvSpPr>
        <p:spPr>
          <a:xfrm>
            <a:off x="6943725" y="0"/>
            <a:ext cx="2200199" cy="156000"/>
          </a:xfrm>
          <a:prstGeom prst="rect">
            <a:avLst/>
          </a:prstGeom>
          <a:solidFill>
            <a:schemeClr val="accent4"/>
          </a:solidFill>
          <a:ln>
            <a:noFill/>
          </a:ln>
        </p:spPr>
        <p:txBody>
          <a:bodyPr lIns="91425" tIns="45700" rIns="91425" bIns="45700" anchor="t" anchorCtr="0">
            <a:noAutofit/>
          </a:bodyPr>
          <a:lstStyle/>
          <a:p>
            <a:pPr>
              <a:spcBef>
                <a:spcPts val="0"/>
              </a:spcBef>
              <a:buNone/>
            </a:pPr>
            <a:endParaRPr/>
          </a:p>
        </p:txBody>
      </p:sp>
      <p:sp>
        <p:nvSpPr>
          <p:cNvPr id="50" name="Shape 50"/>
          <p:cNvSpPr/>
          <p:nvPr/>
        </p:nvSpPr>
        <p:spPr>
          <a:xfrm>
            <a:off x="0" y="0"/>
            <a:ext cx="2346300" cy="156000"/>
          </a:xfrm>
          <a:prstGeom prst="rect">
            <a:avLst/>
          </a:prstGeom>
          <a:solidFill>
            <a:srgbClr val="E3BC6D"/>
          </a:solidFill>
          <a:ln>
            <a:noFill/>
          </a:ln>
        </p:spPr>
        <p:txBody>
          <a:bodyPr lIns="91425" tIns="45700" rIns="91425" bIns="45700" anchor="t" anchorCtr="0">
            <a:noAutofit/>
          </a:bodyPr>
          <a:lstStyle/>
          <a:p>
            <a:pPr>
              <a:spcBef>
                <a:spcPts val="0"/>
              </a:spcBef>
              <a:buNone/>
            </a:pPr>
            <a:endParaRPr/>
          </a:p>
        </p:txBody>
      </p:sp>
      <p:sp>
        <p:nvSpPr>
          <p:cNvPr id="51" name="Shape 51"/>
          <p:cNvSpPr/>
          <p:nvPr/>
        </p:nvSpPr>
        <p:spPr>
          <a:xfrm>
            <a:off x="0" y="4987527"/>
            <a:ext cx="2432099" cy="156000"/>
          </a:xfrm>
          <a:prstGeom prst="rect">
            <a:avLst/>
          </a:prstGeom>
          <a:solidFill>
            <a:srgbClr val="BF8AC9"/>
          </a:solidFill>
          <a:ln>
            <a:noFill/>
          </a:ln>
        </p:spPr>
        <p:txBody>
          <a:bodyPr lIns="91425" tIns="45700" rIns="91425" bIns="45700" anchor="t" anchorCtr="0">
            <a:noAutofit/>
          </a:bodyPr>
          <a:lstStyle/>
          <a:p>
            <a:pPr>
              <a:spcBef>
                <a:spcPts val="0"/>
              </a:spcBef>
              <a:buNone/>
            </a:pPr>
            <a:endParaRPr/>
          </a:p>
        </p:txBody>
      </p:sp>
      <p:sp>
        <p:nvSpPr>
          <p:cNvPr id="52" name="Shape 52"/>
          <p:cNvSpPr/>
          <p:nvPr/>
        </p:nvSpPr>
        <p:spPr>
          <a:xfrm>
            <a:off x="2498725" y="4987527"/>
            <a:ext cx="1965299" cy="156000"/>
          </a:xfrm>
          <a:prstGeom prst="rect">
            <a:avLst/>
          </a:prstGeom>
          <a:solidFill>
            <a:schemeClr val="accent5"/>
          </a:solidFill>
          <a:ln>
            <a:noFill/>
          </a:ln>
        </p:spPr>
        <p:txBody>
          <a:bodyPr lIns="91425" tIns="45700" rIns="91425" bIns="45700" anchor="t" anchorCtr="0">
            <a:noAutofit/>
          </a:bodyPr>
          <a:lstStyle/>
          <a:p>
            <a:pPr>
              <a:spcBef>
                <a:spcPts val="0"/>
              </a:spcBef>
              <a:buNone/>
            </a:pPr>
            <a:endParaRPr/>
          </a:p>
        </p:txBody>
      </p:sp>
      <p:sp>
        <p:nvSpPr>
          <p:cNvPr id="53" name="Shape 53"/>
          <p:cNvSpPr/>
          <p:nvPr/>
        </p:nvSpPr>
        <p:spPr>
          <a:xfrm>
            <a:off x="4513262" y="4987527"/>
            <a:ext cx="4630799" cy="156000"/>
          </a:xfrm>
          <a:prstGeom prst="rect">
            <a:avLst/>
          </a:prstGeom>
          <a:solidFill>
            <a:schemeClr val="accent3"/>
          </a:solidFill>
          <a:ln>
            <a:noFill/>
          </a:ln>
        </p:spPr>
        <p:txBody>
          <a:bodyPr lIns="91425" tIns="45700" rIns="91425" bIns="45700" anchor="t" anchorCtr="0">
            <a:noAutofit/>
          </a:bodyPr>
          <a:lstStyle/>
          <a:p>
            <a:pPr>
              <a:spcBef>
                <a:spcPts val="0"/>
              </a:spcBef>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spcBef>
                <a:spcPts val="0"/>
              </a:spcBef>
              <a:buClr>
                <a:schemeClr val="accent1"/>
              </a:buClr>
              <a:buSzPct val="100000"/>
              <a:buNone/>
              <a:defRPr sz="3600" b="1">
                <a:solidFill>
                  <a:schemeClr val="accent1"/>
                </a:solidFill>
              </a:defRPr>
            </a:lvl1pPr>
            <a:lvl2pPr>
              <a:spcBef>
                <a:spcPts val="0"/>
              </a:spcBef>
              <a:buClr>
                <a:schemeClr val="accent1"/>
              </a:buClr>
              <a:buSzPct val="100000"/>
              <a:buNone/>
              <a:defRPr sz="3600" b="1">
                <a:solidFill>
                  <a:schemeClr val="accent1"/>
                </a:solidFill>
              </a:defRPr>
            </a:lvl2pPr>
            <a:lvl3pPr>
              <a:spcBef>
                <a:spcPts val="0"/>
              </a:spcBef>
              <a:buClr>
                <a:schemeClr val="accent1"/>
              </a:buClr>
              <a:buSzPct val="100000"/>
              <a:buNone/>
              <a:defRPr sz="3600" b="1">
                <a:solidFill>
                  <a:schemeClr val="accent1"/>
                </a:solidFill>
              </a:defRPr>
            </a:lvl3pPr>
            <a:lvl4pPr>
              <a:spcBef>
                <a:spcPts val="0"/>
              </a:spcBef>
              <a:buClr>
                <a:schemeClr val="accent1"/>
              </a:buClr>
              <a:buSzPct val="100000"/>
              <a:buNone/>
              <a:defRPr sz="3600" b="1">
                <a:solidFill>
                  <a:schemeClr val="accent1"/>
                </a:solidFill>
              </a:defRPr>
            </a:lvl4pPr>
            <a:lvl5pPr>
              <a:spcBef>
                <a:spcPts val="0"/>
              </a:spcBef>
              <a:buClr>
                <a:schemeClr val="accent1"/>
              </a:buClr>
              <a:buSzPct val="100000"/>
              <a:buNone/>
              <a:defRPr sz="3600" b="1">
                <a:solidFill>
                  <a:schemeClr val="accent1"/>
                </a:solidFill>
              </a:defRPr>
            </a:lvl5pPr>
            <a:lvl6pPr>
              <a:spcBef>
                <a:spcPts val="0"/>
              </a:spcBef>
              <a:buClr>
                <a:schemeClr val="accent1"/>
              </a:buClr>
              <a:buSzPct val="100000"/>
              <a:buNone/>
              <a:defRPr sz="3600" b="1">
                <a:solidFill>
                  <a:schemeClr val="accent1"/>
                </a:solidFill>
              </a:defRPr>
            </a:lvl6pPr>
            <a:lvl7pPr>
              <a:spcBef>
                <a:spcPts val="0"/>
              </a:spcBef>
              <a:buClr>
                <a:schemeClr val="accent1"/>
              </a:buClr>
              <a:buSzPct val="100000"/>
              <a:buNone/>
              <a:defRPr sz="3600" b="1">
                <a:solidFill>
                  <a:schemeClr val="accent1"/>
                </a:solidFill>
              </a:defRPr>
            </a:lvl7pPr>
            <a:lvl8pPr>
              <a:spcBef>
                <a:spcPts val="0"/>
              </a:spcBef>
              <a:buClr>
                <a:schemeClr val="accent1"/>
              </a:buClr>
              <a:buSzPct val="100000"/>
              <a:buNone/>
              <a:defRPr sz="3600" b="1">
                <a:solidFill>
                  <a:schemeClr val="accent1"/>
                </a:solidFill>
              </a:defRPr>
            </a:lvl8pPr>
            <a:lvl9pPr>
              <a:spcBef>
                <a:spcPts val="0"/>
              </a:spcBef>
              <a:buClr>
                <a:schemeClr val="accent1"/>
              </a:buClr>
              <a:buSzPct val="100000"/>
              <a:buNone/>
              <a:defRPr sz="3600" b="1">
                <a:solidFill>
                  <a:schemeClr val="accent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Clr>
                <a:schemeClr val="lt2"/>
              </a:buClr>
              <a:buSzPct val="100000"/>
              <a:defRPr sz="3000">
                <a:solidFill>
                  <a:schemeClr val="lt2"/>
                </a:solidFill>
              </a:defRPr>
            </a:lvl1pPr>
            <a:lvl2pPr>
              <a:spcBef>
                <a:spcPts val="480"/>
              </a:spcBef>
              <a:buClr>
                <a:schemeClr val="lt2"/>
              </a:buClr>
              <a:buSzPct val="100000"/>
              <a:defRPr sz="2400">
                <a:solidFill>
                  <a:schemeClr val="lt2"/>
                </a:solidFill>
              </a:defRPr>
            </a:lvl2pPr>
            <a:lvl3pPr>
              <a:spcBef>
                <a:spcPts val="480"/>
              </a:spcBef>
              <a:buClr>
                <a:schemeClr val="lt2"/>
              </a:buClr>
              <a:buSzPct val="100000"/>
              <a:defRPr sz="2400">
                <a:solidFill>
                  <a:schemeClr val="lt2"/>
                </a:solidFill>
              </a:defRPr>
            </a:lvl3pPr>
            <a:lvl4pPr>
              <a:spcBef>
                <a:spcPts val="360"/>
              </a:spcBef>
              <a:buClr>
                <a:schemeClr val="lt2"/>
              </a:buClr>
              <a:buSzPct val="100000"/>
              <a:defRPr sz="1800">
                <a:solidFill>
                  <a:schemeClr val="lt2"/>
                </a:solidFill>
              </a:defRPr>
            </a:lvl4pPr>
            <a:lvl5pPr>
              <a:spcBef>
                <a:spcPts val="360"/>
              </a:spcBef>
              <a:buClr>
                <a:schemeClr val="lt2"/>
              </a:buClr>
              <a:buSzPct val="100000"/>
              <a:defRPr sz="1800">
                <a:solidFill>
                  <a:schemeClr val="lt2"/>
                </a:solidFill>
              </a:defRPr>
            </a:lvl5pPr>
            <a:lvl6pPr>
              <a:spcBef>
                <a:spcPts val="360"/>
              </a:spcBef>
              <a:buClr>
                <a:schemeClr val="lt2"/>
              </a:buClr>
              <a:buSzPct val="100000"/>
              <a:defRPr sz="1800">
                <a:solidFill>
                  <a:schemeClr val="lt2"/>
                </a:solidFill>
              </a:defRPr>
            </a:lvl6pPr>
            <a:lvl7pPr>
              <a:spcBef>
                <a:spcPts val="360"/>
              </a:spcBef>
              <a:buClr>
                <a:schemeClr val="lt2"/>
              </a:buClr>
              <a:buSzPct val="100000"/>
              <a:defRPr sz="1800">
                <a:solidFill>
                  <a:schemeClr val="lt2"/>
                </a:solidFill>
              </a:defRPr>
            </a:lvl7pPr>
            <a:lvl8pPr>
              <a:spcBef>
                <a:spcPts val="360"/>
              </a:spcBef>
              <a:buClr>
                <a:schemeClr val="lt2"/>
              </a:buClr>
              <a:buSzPct val="100000"/>
              <a:defRPr sz="1800">
                <a:solidFill>
                  <a:schemeClr val="lt2"/>
                </a:solidFill>
              </a:defRPr>
            </a:lvl8pPr>
            <a:lvl9pPr>
              <a:spcBef>
                <a:spcPts val="360"/>
              </a:spcBef>
              <a:buClr>
                <a:schemeClr val="lt2"/>
              </a:buClr>
              <a:buSzPct val="100000"/>
              <a:defRPr sz="1800">
                <a:solidFill>
                  <a:schemeClr val="lt2"/>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ctrTitle"/>
          </p:nvPr>
        </p:nvSpPr>
        <p:spPr>
          <a:xfrm>
            <a:off x="2220060" y="2187175"/>
            <a:ext cx="4710000" cy="1238099"/>
          </a:xfrm>
          <a:prstGeom prst="rect">
            <a:avLst/>
          </a:prstGeom>
        </p:spPr>
        <p:txBody>
          <a:bodyPr lIns="91425" tIns="91425" rIns="91425" bIns="91425" anchor="b" anchorCtr="0">
            <a:noAutofit/>
          </a:bodyPr>
          <a:lstStyle/>
          <a:p>
            <a:pPr>
              <a:spcBef>
                <a:spcPts val="0"/>
              </a:spcBef>
              <a:buNone/>
            </a:pPr>
            <a:r>
              <a:rPr lang="en"/>
              <a:t>Concepts and Quotes: Truth</a:t>
            </a:r>
          </a:p>
        </p:txBody>
      </p:sp>
      <p:pic>
        <p:nvPicPr>
          <p:cNvPr id="56" name="Shape 56"/>
          <p:cNvPicPr preferRelativeResize="0"/>
          <p:nvPr/>
        </p:nvPicPr>
        <p:blipFill>
          <a:blip r:embed="rId3">
            <a:alphaModFix/>
          </a:blip>
          <a:stretch>
            <a:fillRect/>
          </a:stretch>
        </p:blipFill>
        <p:spPr>
          <a:xfrm>
            <a:off x="139025" y="0"/>
            <a:ext cx="8914223" cy="5143499"/>
          </a:xfrm>
          <a:prstGeom prst="rect">
            <a:avLst/>
          </a:prstGeom>
          <a:noFill/>
          <a:ln>
            <a:noFill/>
          </a:ln>
        </p:spPr>
      </p:pic>
      <p:sp>
        <p:nvSpPr>
          <p:cNvPr id="57" name="Shape 57"/>
          <p:cNvSpPr txBox="1"/>
          <p:nvPr/>
        </p:nvSpPr>
        <p:spPr>
          <a:xfrm>
            <a:off x="971600" y="4450925"/>
            <a:ext cx="7056784" cy="457200"/>
          </a:xfrm>
          <a:prstGeom prst="rect">
            <a:avLst/>
          </a:prstGeom>
          <a:noFill/>
          <a:ln>
            <a:noFill/>
          </a:ln>
        </p:spPr>
        <p:txBody>
          <a:bodyPr lIns="91425" tIns="91425" rIns="91425" bIns="91425" anchor="t" anchorCtr="0">
            <a:noAutofit/>
          </a:bodyPr>
          <a:lstStyle/>
          <a:p>
            <a:pPr>
              <a:spcBef>
                <a:spcPts val="0"/>
              </a:spcBef>
              <a:buNone/>
            </a:pPr>
            <a:r>
              <a:rPr lang="en" sz="2400" dirty="0">
                <a:solidFill>
                  <a:srgbClr val="FFFFFF"/>
                </a:solidFill>
              </a:rPr>
              <a:t>ENG-4CI Mrs. </a:t>
            </a:r>
            <a:r>
              <a:rPr lang="en" sz="2400" dirty="0" smtClean="0">
                <a:solidFill>
                  <a:srgbClr val="FFFFFF"/>
                </a:solidFill>
              </a:rPr>
              <a:t>Mitchinson-Schwartz &amp; Mr. Bignell</a:t>
            </a:r>
            <a:endParaRPr lang="en" sz="2400" dirty="0">
              <a:solidFill>
                <a:srgbClr val="FFFFFF"/>
              </a:solidFill>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Shape 104"/>
          <p:cNvPicPr preferRelativeResize="0"/>
          <p:nvPr/>
        </p:nvPicPr>
        <p:blipFill>
          <a:blip r:embed="rId3">
            <a:alphaModFix/>
          </a:blip>
          <a:stretch>
            <a:fillRect/>
          </a:stretch>
        </p:blipFill>
        <p:spPr>
          <a:xfrm>
            <a:off x="1178800" y="0"/>
            <a:ext cx="6771200" cy="5143499"/>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Shape 109"/>
          <p:cNvPicPr preferRelativeResize="0"/>
          <p:nvPr/>
        </p:nvPicPr>
        <p:blipFill>
          <a:blip r:embed="rId3">
            <a:alphaModFix/>
          </a:blip>
          <a:stretch>
            <a:fillRect/>
          </a:stretch>
        </p:blipFill>
        <p:spPr>
          <a:xfrm>
            <a:off x="592350" y="1320487"/>
            <a:ext cx="4286250" cy="3133725"/>
          </a:xfrm>
          <a:prstGeom prst="rect">
            <a:avLst/>
          </a:prstGeom>
          <a:noFill/>
          <a:ln>
            <a:noFill/>
          </a:ln>
        </p:spPr>
      </p:pic>
      <p:pic>
        <p:nvPicPr>
          <p:cNvPr id="110" name="Shape 110"/>
          <p:cNvPicPr preferRelativeResize="0"/>
          <p:nvPr/>
        </p:nvPicPr>
        <p:blipFill>
          <a:blip r:embed="rId4">
            <a:alphaModFix/>
          </a:blip>
          <a:stretch>
            <a:fillRect/>
          </a:stretch>
        </p:blipFill>
        <p:spPr>
          <a:xfrm>
            <a:off x="4980849" y="307562"/>
            <a:ext cx="3881449" cy="4528375"/>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Shape 115"/>
          <p:cNvPicPr preferRelativeResize="0"/>
          <p:nvPr/>
        </p:nvPicPr>
        <p:blipFill>
          <a:blip r:embed="rId3">
            <a:alphaModFix/>
          </a:blip>
          <a:stretch>
            <a:fillRect/>
          </a:stretch>
        </p:blipFill>
        <p:spPr>
          <a:xfrm>
            <a:off x="1619672" y="1466932"/>
            <a:ext cx="4455175" cy="3337066"/>
          </a:xfrm>
          <a:prstGeom prst="rect">
            <a:avLst/>
          </a:prstGeom>
          <a:noFill/>
          <a:ln>
            <a:noFill/>
          </a:ln>
        </p:spPr>
      </p:pic>
      <p:pic>
        <p:nvPicPr>
          <p:cNvPr id="116" name="Shape 116"/>
          <p:cNvPicPr preferRelativeResize="0"/>
          <p:nvPr/>
        </p:nvPicPr>
        <p:blipFill>
          <a:blip r:embed="rId4">
            <a:alphaModFix/>
          </a:blip>
          <a:stretch>
            <a:fillRect/>
          </a:stretch>
        </p:blipFill>
        <p:spPr>
          <a:xfrm>
            <a:off x="4139952" y="2355708"/>
            <a:ext cx="4455175" cy="2879025"/>
          </a:xfrm>
          <a:prstGeom prst="rect">
            <a:avLst/>
          </a:prstGeom>
          <a:noFill/>
          <a:ln>
            <a:noFill/>
          </a:ln>
        </p:spPr>
      </p:pic>
      <p:sp>
        <p:nvSpPr>
          <p:cNvPr id="117" name="Shape 117"/>
          <p:cNvSpPr txBox="1"/>
          <p:nvPr/>
        </p:nvSpPr>
        <p:spPr>
          <a:xfrm>
            <a:off x="4987100" y="2391025"/>
            <a:ext cx="3657600" cy="457200"/>
          </a:xfrm>
          <a:prstGeom prst="rect">
            <a:avLst/>
          </a:prstGeom>
          <a:noFill/>
          <a:ln>
            <a:noFill/>
          </a:ln>
        </p:spPr>
        <p:txBody>
          <a:bodyPr lIns="91425" tIns="91425" rIns="91425" bIns="91425" anchor="t" anchorCtr="0">
            <a:noAutofit/>
          </a:bodyPr>
          <a:lstStyle/>
          <a:p>
            <a:pPr>
              <a:spcBef>
                <a:spcPts val="0"/>
              </a:spcBef>
              <a:buNone/>
            </a:pPr>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Shape 122"/>
          <p:cNvPicPr preferRelativeResize="0"/>
          <p:nvPr/>
        </p:nvPicPr>
        <p:blipFill>
          <a:blip r:embed="rId3">
            <a:alphaModFix/>
          </a:blip>
          <a:stretch>
            <a:fillRect/>
          </a:stretch>
        </p:blipFill>
        <p:spPr>
          <a:xfrm>
            <a:off x="0" y="0"/>
            <a:ext cx="9143999" cy="5143499"/>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Shape 127"/>
          <p:cNvPicPr preferRelativeResize="0"/>
          <p:nvPr/>
        </p:nvPicPr>
        <p:blipFill>
          <a:blip r:embed="rId3">
            <a:alphaModFix/>
          </a:blip>
          <a:stretch>
            <a:fillRect/>
          </a:stretch>
        </p:blipFill>
        <p:spPr>
          <a:xfrm>
            <a:off x="918200" y="1638300"/>
            <a:ext cx="3850350" cy="2684250"/>
          </a:xfrm>
          <a:prstGeom prst="rect">
            <a:avLst/>
          </a:prstGeom>
          <a:noFill/>
          <a:ln>
            <a:noFill/>
          </a:ln>
        </p:spPr>
      </p:pic>
      <p:pic>
        <p:nvPicPr>
          <p:cNvPr id="128" name="Shape 128"/>
          <p:cNvPicPr preferRelativeResize="0"/>
          <p:nvPr/>
        </p:nvPicPr>
        <p:blipFill>
          <a:blip r:embed="rId4">
            <a:alphaModFix/>
          </a:blip>
          <a:stretch>
            <a:fillRect/>
          </a:stretch>
        </p:blipFill>
        <p:spPr>
          <a:xfrm>
            <a:off x="5107325" y="1233497"/>
            <a:ext cx="3709999" cy="3821299"/>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Shape 133"/>
          <p:cNvPicPr preferRelativeResize="0"/>
          <p:nvPr/>
        </p:nvPicPr>
        <p:blipFill>
          <a:blip r:embed="rId3">
            <a:alphaModFix/>
          </a:blip>
          <a:stretch>
            <a:fillRect/>
          </a:stretch>
        </p:blipFill>
        <p:spPr>
          <a:xfrm>
            <a:off x="4310725" y="1866900"/>
            <a:ext cx="4762500" cy="3276600"/>
          </a:xfrm>
          <a:prstGeom prst="rect">
            <a:avLst/>
          </a:prstGeom>
          <a:noFill/>
          <a:ln>
            <a:noFill/>
          </a:ln>
        </p:spPr>
      </p:pic>
      <p:pic>
        <p:nvPicPr>
          <p:cNvPr id="134" name="Shape 134"/>
          <p:cNvPicPr preferRelativeResize="0"/>
          <p:nvPr/>
        </p:nvPicPr>
        <p:blipFill>
          <a:blip r:embed="rId4">
            <a:alphaModFix/>
          </a:blip>
          <a:stretch>
            <a:fillRect/>
          </a:stretch>
        </p:blipFill>
        <p:spPr>
          <a:xfrm>
            <a:off x="130025" y="192953"/>
            <a:ext cx="4987799" cy="2406599"/>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Shape 139"/>
          <p:cNvPicPr preferRelativeResize="0"/>
          <p:nvPr/>
        </p:nvPicPr>
        <p:blipFill>
          <a:blip r:embed="rId3">
            <a:alphaModFix/>
          </a:blip>
          <a:stretch>
            <a:fillRect/>
          </a:stretch>
        </p:blipFill>
        <p:spPr>
          <a:xfrm>
            <a:off x="0" y="166825"/>
            <a:ext cx="9143999" cy="4976674"/>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854948" y="1184672"/>
            <a:ext cx="7831799" cy="3741299"/>
          </a:xfrm>
          <a:prstGeom prst="rect">
            <a:avLst/>
          </a:prstGeom>
        </p:spPr>
        <p:txBody>
          <a:bodyPr lIns="91425" tIns="91425" rIns="91425" bIns="91425" anchor="t" anchorCtr="0">
            <a:noAutofit/>
          </a:bodyPr>
          <a:lstStyle/>
          <a:p>
            <a:pPr>
              <a:spcBef>
                <a:spcPts val="0"/>
              </a:spcBef>
              <a:buNone/>
            </a:pPr>
            <a:r>
              <a:rPr lang="en" dirty="0"/>
              <a:t>Create an inspirational quote on an emerging theme about truth in </a:t>
            </a:r>
            <a:r>
              <a:rPr lang="en" i="1" dirty="0" smtClean="0"/>
              <a:t>The Knife of Never Letting Go</a:t>
            </a:r>
            <a:r>
              <a:rPr lang="en" dirty="0" smtClean="0"/>
              <a:t> </a:t>
            </a:r>
            <a:r>
              <a:rPr lang="en" dirty="0"/>
              <a:t>from the p-o-v of a character in the book. Use this to create a poster/collage “made by the character”. Think about colours, images, fonts and style that your character would use.</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854948" y="1184672"/>
            <a:ext cx="7831799" cy="3741299"/>
          </a:xfrm>
          <a:prstGeom prst="rect">
            <a:avLst/>
          </a:prstGeom>
        </p:spPr>
        <p:txBody>
          <a:bodyPr lIns="91425" tIns="91425" rIns="91425" bIns="91425" anchor="t" anchorCtr="0">
            <a:noAutofit/>
          </a:bodyPr>
          <a:lstStyle/>
          <a:p>
            <a:pPr>
              <a:spcBef>
                <a:spcPts val="0"/>
              </a:spcBef>
              <a:buNone/>
            </a:pPr>
            <a:r>
              <a:rPr lang="en"/>
              <a:t>Make your own motivational poster, meme, or quote around a lesson about truth. Be sure to follow the pre-production process through to post-production.</a:t>
            </a:r>
          </a:p>
        </p:txBody>
      </p:sp>
      <p:sp>
        <p:nvSpPr>
          <p:cNvPr id="150" name="Shape 150"/>
          <p:cNvSpPr txBox="1">
            <a:spLocks noGrp="1"/>
          </p:cNvSpPr>
          <p:nvPr>
            <p:ph type="title"/>
          </p:nvPr>
        </p:nvSpPr>
        <p:spPr>
          <a:xfrm>
            <a:off x="854948" y="162403"/>
            <a:ext cx="7831799" cy="857400"/>
          </a:xfrm>
          <a:prstGeom prst="rect">
            <a:avLst/>
          </a:prstGeom>
        </p:spPr>
        <p:txBody>
          <a:bodyPr lIns="91425" tIns="91425" rIns="91425" bIns="91425" anchor="b" anchorCtr="0">
            <a:noAutofit/>
          </a:bodyPr>
          <a:lstStyle/>
          <a:p>
            <a:pPr>
              <a:spcBef>
                <a:spcPts val="0"/>
              </a:spcBef>
              <a:buNone/>
            </a:pPr>
            <a:r>
              <a:rPr lang="en"/>
              <a:t>Make your own</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body" idx="1"/>
          </p:nvPr>
        </p:nvSpPr>
        <p:spPr>
          <a:xfrm>
            <a:off x="854948" y="1184672"/>
            <a:ext cx="7831799" cy="3741299"/>
          </a:xfrm>
          <a:prstGeom prst="rect">
            <a:avLst/>
          </a:prstGeom>
        </p:spPr>
        <p:txBody>
          <a:bodyPr lIns="91425" tIns="91425" rIns="91425" bIns="91425" anchor="t" anchorCtr="0">
            <a:noAutofit/>
          </a:bodyPr>
          <a:lstStyle/>
          <a:p>
            <a:pPr rtl="0">
              <a:spcBef>
                <a:spcPts val="0"/>
              </a:spcBef>
              <a:buNone/>
            </a:pPr>
            <a:r>
              <a:rPr lang="en" dirty="0"/>
              <a:t>How do each of these messages relate to the storyline in the novel, The </a:t>
            </a:r>
            <a:r>
              <a:rPr lang="en" dirty="0" smtClean="0"/>
              <a:t>Knife of Never Letting Go?</a:t>
            </a:r>
            <a:endParaRPr lang="en" dirty="0"/>
          </a:p>
          <a:p>
            <a:pPr rtl="0">
              <a:spcBef>
                <a:spcPts val="0"/>
              </a:spcBef>
              <a:buNone/>
            </a:pPr>
            <a:endParaRPr dirty="0"/>
          </a:p>
          <a:p>
            <a:pPr>
              <a:spcBef>
                <a:spcPts val="0"/>
              </a:spcBef>
              <a:buNone/>
            </a:pPr>
            <a:r>
              <a:rPr lang="en" dirty="0"/>
              <a:t>Write down three of your favourites.</a:t>
            </a:r>
          </a:p>
        </p:txBody>
      </p:sp>
      <p:sp>
        <p:nvSpPr>
          <p:cNvPr id="63" name="Shape 63"/>
          <p:cNvSpPr txBox="1">
            <a:spLocks noGrp="1"/>
          </p:cNvSpPr>
          <p:nvPr>
            <p:ph type="title"/>
          </p:nvPr>
        </p:nvSpPr>
        <p:spPr>
          <a:xfrm>
            <a:off x="854948" y="162403"/>
            <a:ext cx="7831799" cy="857400"/>
          </a:xfrm>
          <a:prstGeom prst="rect">
            <a:avLst/>
          </a:prstGeom>
        </p:spPr>
        <p:txBody>
          <a:bodyPr lIns="91425" tIns="91425" rIns="91425" bIns="91425" anchor="b" anchorCtr="0">
            <a:noAutofit/>
          </a:bodyPr>
          <a:lstStyle/>
          <a:p>
            <a:pPr>
              <a:spcBef>
                <a:spcPts val="0"/>
              </a:spcBef>
              <a:buNone/>
            </a:pPr>
            <a:r>
              <a:rPr lang="en"/>
              <a:t>Connecting to the novel</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Shape 68"/>
          <p:cNvPicPr preferRelativeResize="0"/>
          <p:nvPr/>
        </p:nvPicPr>
        <p:blipFill>
          <a:blip r:embed="rId3">
            <a:alphaModFix/>
          </a:blip>
          <a:stretch>
            <a:fillRect/>
          </a:stretch>
        </p:blipFill>
        <p:spPr>
          <a:xfrm>
            <a:off x="1372675" y="1158575"/>
            <a:ext cx="6398649" cy="3984925"/>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Shape 73"/>
          <p:cNvPicPr preferRelativeResize="0"/>
          <p:nvPr/>
        </p:nvPicPr>
        <p:blipFill>
          <a:blip r:embed="rId3">
            <a:alphaModFix/>
          </a:blip>
          <a:stretch>
            <a:fillRect/>
          </a:stretch>
        </p:blipFill>
        <p:spPr>
          <a:xfrm>
            <a:off x="0" y="0"/>
            <a:ext cx="9144000" cy="5143499"/>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Shape 78"/>
          <p:cNvPicPr preferRelativeResize="0"/>
          <p:nvPr/>
        </p:nvPicPr>
        <p:blipFill>
          <a:blip r:embed="rId3">
            <a:alphaModFix/>
          </a:blip>
          <a:stretch>
            <a:fillRect/>
          </a:stretch>
        </p:blipFill>
        <p:spPr>
          <a:xfrm>
            <a:off x="2264474" y="79925"/>
            <a:ext cx="4800324" cy="4952374"/>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Shape 83"/>
          <p:cNvPicPr preferRelativeResize="0"/>
          <p:nvPr/>
        </p:nvPicPr>
        <p:blipFill>
          <a:blip r:embed="rId3">
            <a:alphaModFix/>
          </a:blip>
          <a:stretch>
            <a:fillRect/>
          </a:stretch>
        </p:blipFill>
        <p:spPr>
          <a:xfrm>
            <a:off x="1524000" y="285750"/>
            <a:ext cx="6096000" cy="457200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Shape 88"/>
          <p:cNvPicPr preferRelativeResize="0"/>
          <p:nvPr/>
        </p:nvPicPr>
        <p:blipFill>
          <a:blip r:embed="rId3">
            <a:alphaModFix/>
          </a:blip>
          <a:stretch>
            <a:fillRect/>
          </a:stretch>
        </p:blipFill>
        <p:spPr>
          <a:xfrm>
            <a:off x="749275" y="1070400"/>
            <a:ext cx="4098800" cy="4363224"/>
          </a:xfrm>
          <a:prstGeom prst="rect">
            <a:avLst/>
          </a:prstGeom>
          <a:noFill/>
          <a:ln>
            <a:noFill/>
          </a:ln>
        </p:spPr>
      </p:pic>
      <p:pic>
        <p:nvPicPr>
          <p:cNvPr id="89" name="Shape 89"/>
          <p:cNvPicPr preferRelativeResize="0"/>
          <p:nvPr/>
        </p:nvPicPr>
        <p:blipFill>
          <a:blip r:embed="rId4">
            <a:alphaModFix/>
          </a:blip>
          <a:stretch>
            <a:fillRect/>
          </a:stretch>
        </p:blipFill>
        <p:spPr>
          <a:xfrm>
            <a:off x="4910900" y="1851100"/>
            <a:ext cx="3957525" cy="2416624"/>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Shape 94"/>
          <p:cNvPicPr preferRelativeResize="0"/>
          <p:nvPr/>
        </p:nvPicPr>
        <p:blipFill>
          <a:blip r:embed="rId3">
            <a:alphaModFix/>
          </a:blip>
          <a:stretch>
            <a:fillRect/>
          </a:stretch>
        </p:blipFill>
        <p:spPr>
          <a:xfrm>
            <a:off x="1009476" y="469175"/>
            <a:ext cx="7856049" cy="4266425"/>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Shape 99"/>
          <p:cNvPicPr preferRelativeResize="0"/>
          <p:nvPr/>
        </p:nvPicPr>
        <p:blipFill>
          <a:blip r:embed="rId3">
            <a:alphaModFix/>
          </a:blip>
          <a:stretch>
            <a:fillRect/>
          </a:stretch>
        </p:blipFill>
        <p:spPr>
          <a:xfrm>
            <a:off x="2521029" y="0"/>
            <a:ext cx="4101941" cy="514349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trek">
  <a:themeElements>
    <a:clrScheme name="Custom 129">
      <a:dk1>
        <a:srgbClr val="000000"/>
      </a:dk1>
      <a:lt1>
        <a:srgbClr val="FFFFFF"/>
      </a:lt1>
      <a:dk2>
        <a:srgbClr val="5956A7"/>
      </a:dk2>
      <a:lt2>
        <a:srgbClr val="FED47D"/>
      </a:lt2>
      <a:accent1>
        <a:srgbClr val="FF7500"/>
      </a:accent1>
      <a:accent2>
        <a:srgbClr val="8B87FF"/>
      </a:accent2>
      <a:accent3>
        <a:srgbClr val="BF8AC9"/>
      </a:accent3>
      <a:accent4>
        <a:srgbClr val="A14141"/>
      </a:accent4>
      <a:accent5>
        <a:srgbClr val="E06163"/>
      </a:accent5>
      <a:accent6>
        <a:srgbClr val="BB8107"/>
      </a:accent6>
      <a:hlink>
        <a:srgbClr val="FF7500"/>
      </a:hlink>
      <a:folHlink>
        <a:srgbClr val="A7A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438</Words>
  <Application>Microsoft Office PowerPoint</Application>
  <PresentationFormat>On-screen Show (16:9)</PresentationFormat>
  <Paragraphs>19</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trek</vt:lpstr>
      <vt:lpstr>Concepts and Quotes: Truth</vt:lpstr>
      <vt:lpstr>Connecting to the novel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Make your own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 and Quotes: Truth</dc:title>
  <cp:lastModifiedBy>WRDSB</cp:lastModifiedBy>
  <cp:revision>2</cp:revision>
  <dcterms:modified xsi:type="dcterms:W3CDTF">2015-04-08T12:33:48Z</dcterms:modified>
</cp:coreProperties>
</file>